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5" r:id="rId2"/>
    <p:sldId id="306" r:id="rId3"/>
    <p:sldId id="308" r:id="rId4"/>
    <p:sldId id="309" r:id="rId5"/>
    <p:sldId id="307" r:id="rId6"/>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7D3A88-D089-4B3F-8E24-43E9B204D626}" v="199" dt="2021-03-26T03:47:44.8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0" d="100"/>
          <a:sy n="70" d="100"/>
        </p:scale>
        <p:origin x="88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velyn" userId="be26871b-1d5a-442f-8647-e87d6be80368" providerId="ADAL" clId="{EF7D3A88-D089-4B3F-8E24-43E9B204D626}"/>
    <pc:docChg chg="custSel addSld modSld">
      <pc:chgData name="Evelyn" userId="be26871b-1d5a-442f-8647-e87d6be80368" providerId="ADAL" clId="{EF7D3A88-D089-4B3F-8E24-43E9B204D626}" dt="2021-03-26T03:47:44.884" v="1658"/>
      <pc:docMkLst>
        <pc:docMk/>
      </pc:docMkLst>
      <pc:sldChg chg="addSp modSp new mod">
        <pc:chgData name="Evelyn" userId="be26871b-1d5a-442f-8647-e87d6be80368" providerId="ADAL" clId="{EF7D3A88-D089-4B3F-8E24-43E9B204D626}" dt="2021-03-24T06:48:02.186" v="1645" actId="1076"/>
        <pc:sldMkLst>
          <pc:docMk/>
          <pc:sldMk cId="1025606588" sldId="307"/>
        </pc:sldMkLst>
        <pc:spChg chg="add mod">
          <ac:chgData name="Evelyn" userId="be26871b-1d5a-442f-8647-e87d6be80368" providerId="ADAL" clId="{EF7D3A88-D089-4B3F-8E24-43E9B204D626}" dt="2021-03-22T08:22:12.524" v="1184"/>
          <ac:spMkLst>
            <pc:docMk/>
            <pc:sldMk cId="1025606588" sldId="307"/>
            <ac:spMk id="3" creationId="{5FD5E8AC-B4F0-4206-A20D-AA843A78168B}"/>
          </ac:spMkLst>
        </pc:spChg>
        <pc:spChg chg="add mod">
          <ac:chgData name="Evelyn" userId="be26871b-1d5a-442f-8647-e87d6be80368" providerId="ADAL" clId="{EF7D3A88-D089-4B3F-8E24-43E9B204D626}" dt="2021-03-22T08:22:12.524" v="1184"/>
          <ac:spMkLst>
            <pc:docMk/>
            <pc:sldMk cId="1025606588" sldId="307"/>
            <ac:spMk id="4" creationId="{BA025C0A-39DE-473A-A9FC-22CF23FD4799}"/>
          </ac:spMkLst>
        </pc:spChg>
        <pc:spChg chg="add mod">
          <ac:chgData name="Evelyn" userId="be26871b-1d5a-442f-8647-e87d6be80368" providerId="ADAL" clId="{EF7D3A88-D089-4B3F-8E24-43E9B204D626}" dt="2021-03-22T08:22:12.524" v="1184"/>
          <ac:spMkLst>
            <pc:docMk/>
            <pc:sldMk cId="1025606588" sldId="307"/>
            <ac:spMk id="5" creationId="{1EB127C3-366B-4851-80FF-CC8EFAA1A665}"/>
          </ac:spMkLst>
        </pc:spChg>
        <pc:spChg chg="add mod">
          <ac:chgData name="Evelyn" userId="be26871b-1d5a-442f-8647-e87d6be80368" providerId="ADAL" clId="{EF7D3A88-D089-4B3F-8E24-43E9B204D626}" dt="2021-03-24T06:46:29.842" v="1607"/>
          <ac:spMkLst>
            <pc:docMk/>
            <pc:sldMk cId="1025606588" sldId="307"/>
            <ac:spMk id="6" creationId="{1E51253A-174B-444A-AE00-40C6FD1FAC63}"/>
          </ac:spMkLst>
        </pc:spChg>
        <pc:spChg chg="add mod">
          <ac:chgData name="Evelyn" userId="be26871b-1d5a-442f-8647-e87d6be80368" providerId="ADAL" clId="{EF7D3A88-D089-4B3F-8E24-43E9B204D626}" dt="2021-03-22T08:23:00.624" v="1238"/>
          <ac:spMkLst>
            <pc:docMk/>
            <pc:sldMk cId="1025606588" sldId="307"/>
            <ac:spMk id="7" creationId="{720E6788-4829-4816-8678-426990CB26FA}"/>
          </ac:spMkLst>
        </pc:spChg>
        <pc:spChg chg="add mod">
          <ac:chgData name="Evelyn" userId="be26871b-1d5a-442f-8647-e87d6be80368" providerId="ADAL" clId="{EF7D3A88-D089-4B3F-8E24-43E9B204D626}" dt="2021-03-24T06:32:55.156" v="1573"/>
          <ac:spMkLst>
            <pc:docMk/>
            <pc:sldMk cId="1025606588" sldId="307"/>
            <ac:spMk id="10" creationId="{40FD9FE1-1ECD-4933-80BF-8F3D9C711589}"/>
          </ac:spMkLst>
        </pc:spChg>
        <pc:spChg chg="add mod">
          <ac:chgData name="Evelyn" userId="be26871b-1d5a-442f-8647-e87d6be80368" providerId="ADAL" clId="{EF7D3A88-D089-4B3F-8E24-43E9B204D626}" dt="2021-03-24T06:47:44.957" v="1624"/>
          <ac:spMkLst>
            <pc:docMk/>
            <pc:sldMk cId="1025606588" sldId="307"/>
            <ac:spMk id="13" creationId="{DB9B3B56-10A7-48C8-94FD-A0BCE6B702FB}"/>
          </ac:spMkLst>
        </pc:spChg>
        <pc:spChg chg="add mod">
          <ac:chgData name="Evelyn" userId="be26871b-1d5a-442f-8647-e87d6be80368" providerId="ADAL" clId="{EF7D3A88-D089-4B3F-8E24-43E9B204D626}" dt="2021-03-24T06:48:02.186" v="1645" actId="1076"/>
          <ac:spMkLst>
            <pc:docMk/>
            <pc:sldMk cId="1025606588" sldId="307"/>
            <ac:spMk id="14" creationId="{7CFEAB21-0CC1-4760-B609-B84151FD5F9A}"/>
          </ac:spMkLst>
        </pc:spChg>
        <pc:picChg chg="add mod">
          <ac:chgData name="Evelyn" userId="be26871b-1d5a-442f-8647-e87d6be80368" providerId="ADAL" clId="{EF7D3A88-D089-4B3F-8E24-43E9B204D626}" dt="2021-03-22T08:22:12.524" v="1184"/>
          <ac:picMkLst>
            <pc:docMk/>
            <pc:sldMk cId="1025606588" sldId="307"/>
            <ac:picMk id="2" creationId="{B085F1FB-77E2-4467-A587-9946A7438324}"/>
          </ac:picMkLst>
        </pc:picChg>
        <pc:picChg chg="add mod">
          <ac:chgData name="Evelyn" userId="be26871b-1d5a-442f-8647-e87d6be80368" providerId="ADAL" clId="{EF7D3A88-D089-4B3F-8E24-43E9B204D626}" dt="2021-03-24T06:29:27.969" v="1247" actId="1076"/>
          <ac:picMkLst>
            <pc:docMk/>
            <pc:sldMk cId="1025606588" sldId="307"/>
            <ac:picMk id="9" creationId="{03ED7F0E-3668-432F-99B9-69C2EE166688}"/>
          </ac:picMkLst>
        </pc:picChg>
        <pc:picChg chg="add mod">
          <ac:chgData name="Evelyn" userId="be26871b-1d5a-442f-8647-e87d6be80368" providerId="ADAL" clId="{EF7D3A88-D089-4B3F-8E24-43E9B204D626}" dt="2021-03-24T06:33:08.825" v="1579" actId="14100"/>
          <ac:picMkLst>
            <pc:docMk/>
            <pc:sldMk cId="1025606588" sldId="307"/>
            <ac:picMk id="12" creationId="{85437AE3-17D3-42FD-A165-754D4B975799}"/>
          </ac:picMkLst>
        </pc:picChg>
      </pc:sldChg>
      <pc:sldChg chg="addSp delSp modSp add mod">
        <pc:chgData name="Evelyn" userId="be26871b-1d5a-442f-8647-e87d6be80368" providerId="ADAL" clId="{EF7D3A88-D089-4B3F-8E24-43E9B204D626}" dt="2021-03-26T03:47:44.884" v="1658"/>
        <pc:sldMkLst>
          <pc:docMk/>
          <pc:sldMk cId="1480380326" sldId="308"/>
        </pc:sldMkLst>
        <pc:spChg chg="mod">
          <ac:chgData name="Evelyn" userId="be26871b-1d5a-442f-8647-e87d6be80368" providerId="ADAL" clId="{EF7D3A88-D089-4B3F-8E24-43E9B204D626}" dt="2021-03-16T09:47:19.584" v="19"/>
          <ac:spMkLst>
            <pc:docMk/>
            <pc:sldMk cId="1480380326" sldId="308"/>
            <ac:spMk id="6" creationId="{6AC84FE2-320F-466B-BDA8-A702A2C3E0D9}"/>
          </ac:spMkLst>
        </pc:spChg>
        <pc:spChg chg="mod">
          <ac:chgData name="Evelyn" userId="be26871b-1d5a-442f-8647-e87d6be80368" providerId="ADAL" clId="{EF7D3A88-D089-4B3F-8E24-43E9B204D626}" dt="2021-03-17T05:31:14.907" v="126"/>
          <ac:spMkLst>
            <pc:docMk/>
            <pc:sldMk cId="1480380326" sldId="308"/>
            <ac:spMk id="11" creationId="{31A1966E-F519-4D19-9BF4-5CE30EFFD791}"/>
          </ac:spMkLst>
        </pc:spChg>
        <pc:spChg chg="mod">
          <ac:chgData name="Evelyn" userId="be26871b-1d5a-442f-8647-e87d6be80368" providerId="ADAL" clId="{EF7D3A88-D089-4B3F-8E24-43E9B204D626}" dt="2021-03-16T09:47:12.201" v="17"/>
          <ac:spMkLst>
            <pc:docMk/>
            <pc:sldMk cId="1480380326" sldId="308"/>
            <ac:spMk id="12" creationId="{374C4E00-A2B7-4525-BE12-796E35257CB7}"/>
          </ac:spMkLst>
        </pc:spChg>
        <pc:spChg chg="mod">
          <ac:chgData name="Evelyn" userId="be26871b-1d5a-442f-8647-e87d6be80368" providerId="ADAL" clId="{EF7D3A88-D089-4B3F-8E24-43E9B204D626}" dt="2021-03-26T03:47:44.884" v="1658"/>
          <ac:spMkLst>
            <pc:docMk/>
            <pc:sldMk cId="1480380326" sldId="308"/>
            <ac:spMk id="13" creationId="{8047B85A-B84C-414E-A8B9-ADF9B38BDDAD}"/>
          </ac:spMkLst>
        </pc:spChg>
        <pc:spChg chg="add mod">
          <ac:chgData name="Evelyn" userId="be26871b-1d5a-442f-8647-e87d6be80368" providerId="ADAL" clId="{EF7D3A88-D089-4B3F-8E24-43E9B204D626}" dt="2021-03-17T05:57:38.409" v="205" actId="1076"/>
          <ac:spMkLst>
            <pc:docMk/>
            <pc:sldMk cId="1480380326" sldId="308"/>
            <ac:spMk id="22" creationId="{E57EB3CF-17EC-4DA3-B361-0BB9F3508DD0}"/>
          </ac:spMkLst>
        </pc:spChg>
        <pc:picChg chg="del">
          <ac:chgData name="Evelyn" userId="be26871b-1d5a-442f-8647-e87d6be80368" providerId="ADAL" clId="{EF7D3A88-D089-4B3F-8E24-43E9B204D626}" dt="2021-03-17T03:06:34.530" v="20" actId="478"/>
          <ac:picMkLst>
            <pc:docMk/>
            <pc:sldMk cId="1480380326" sldId="308"/>
            <ac:picMk id="8" creationId="{AAE7E4BE-F477-4F87-BDF3-BA1237FDA530}"/>
          </ac:picMkLst>
        </pc:picChg>
        <pc:picChg chg="add del mod">
          <ac:chgData name="Evelyn" userId="be26871b-1d5a-442f-8647-e87d6be80368" providerId="ADAL" clId="{EF7D3A88-D089-4B3F-8E24-43E9B204D626}" dt="2021-03-17T05:28:55.784" v="30" actId="478"/>
          <ac:picMkLst>
            <pc:docMk/>
            <pc:sldMk cId="1480380326" sldId="308"/>
            <ac:picMk id="9" creationId="{6909F075-689B-41F1-9AEB-BDA6B932CCC2}"/>
          </ac:picMkLst>
        </pc:picChg>
        <pc:picChg chg="del">
          <ac:chgData name="Evelyn" userId="be26871b-1d5a-442f-8647-e87d6be80368" providerId="ADAL" clId="{EF7D3A88-D089-4B3F-8E24-43E9B204D626}" dt="2021-03-17T03:06:35.273" v="21" actId="478"/>
          <ac:picMkLst>
            <pc:docMk/>
            <pc:sldMk cId="1480380326" sldId="308"/>
            <ac:picMk id="10" creationId="{066B5A38-0BC1-4C17-B88D-08DF26FCD7AF}"/>
          </ac:picMkLst>
        </pc:picChg>
        <pc:picChg chg="add del mod">
          <ac:chgData name="Evelyn" userId="be26871b-1d5a-442f-8647-e87d6be80368" providerId="ADAL" clId="{EF7D3A88-D089-4B3F-8E24-43E9B204D626}" dt="2021-03-17T05:28:55.218" v="29" actId="478"/>
          <ac:picMkLst>
            <pc:docMk/>
            <pc:sldMk cId="1480380326" sldId="308"/>
            <ac:picMk id="15" creationId="{771EA960-B8EF-4BFA-91C0-31C0D0D5AF16}"/>
          </ac:picMkLst>
        </pc:picChg>
        <pc:picChg chg="add del mod">
          <ac:chgData name="Evelyn" userId="be26871b-1d5a-442f-8647-e87d6be80368" providerId="ADAL" clId="{EF7D3A88-D089-4B3F-8E24-43E9B204D626}" dt="2021-03-17T05:29:29.528" v="38" actId="478"/>
          <ac:picMkLst>
            <pc:docMk/>
            <pc:sldMk cId="1480380326" sldId="308"/>
            <ac:picMk id="17" creationId="{D586362C-617C-49A9-9F62-12B98A5CF313}"/>
          </ac:picMkLst>
        </pc:picChg>
        <pc:picChg chg="add mod">
          <ac:chgData name="Evelyn" userId="be26871b-1d5a-442f-8647-e87d6be80368" providerId="ADAL" clId="{EF7D3A88-D089-4B3F-8E24-43E9B204D626}" dt="2021-03-17T05:30:15.175" v="46" actId="1076"/>
          <ac:picMkLst>
            <pc:docMk/>
            <pc:sldMk cId="1480380326" sldId="308"/>
            <ac:picMk id="19" creationId="{E35A9B02-4C68-4F2B-944A-4BD2D9746197}"/>
          </ac:picMkLst>
        </pc:picChg>
        <pc:picChg chg="add mod">
          <ac:chgData name="Evelyn" userId="be26871b-1d5a-442f-8647-e87d6be80368" providerId="ADAL" clId="{EF7D3A88-D089-4B3F-8E24-43E9B204D626}" dt="2021-03-17T05:30:23.168" v="50" actId="14100"/>
          <ac:picMkLst>
            <pc:docMk/>
            <pc:sldMk cId="1480380326" sldId="308"/>
            <ac:picMk id="21" creationId="{1491A6FF-CA77-45C8-A642-0F0461D81A76}"/>
          </ac:picMkLst>
        </pc:picChg>
      </pc:sldChg>
      <pc:sldChg chg="addSp delSp modSp add mod">
        <pc:chgData name="Evelyn" userId="be26871b-1d5a-442f-8647-e87d6be80368" providerId="ADAL" clId="{EF7D3A88-D089-4B3F-8E24-43E9B204D626}" dt="2021-03-22T10:03:30.217" v="1244" actId="1076"/>
        <pc:sldMkLst>
          <pc:docMk/>
          <pc:sldMk cId="3247539319" sldId="309"/>
        </pc:sldMkLst>
        <pc:spChg chg="mod">
          <ac:chgData name="Evelyn" userId="be26871b-1d5a-442f-8647-e87d6be80368" providerId="ADAL" clId="{EF7D3A88-D089-4B3F-8E24-43E9B204D626}" dt="2021-03-17T08:55:49.426" v="723" actId="1076"/>
          <ac:spMkLst>
            <pc:docMk/>
            <pc:sldMk cId="3247539319" sldId="309"/>
            <ac:spMk id="5" creationId="{0C6E222F-CF05-4078-94F0-FA5099AF68C6}"/>
          </ac:spMkLst>
        </pc:spChg>
        <pc:spChg chg="mod">
          <ac:chgData name="Evelyn" userId="be26871b-1d5a-442f-8647-e87d6be80368" providerId="ADAL" clId="{EF7D3A88-D089-4B3F-8E24-43E9B204D626}" dt="2021-03-17T08:15:30.963" v="246"/>
          <ac:spMkLst>
            <pc:docMk/>
            <pc:sldMk cId="3247539319" sldId="309"/>
            <ac:spMk id="6" creationId="{6AC84FE2-320F-466B-BDA8-A702A2C3E0D9}"/>
          </ac:spMkLst>
        </pc:spChg>
        <pc:spChg chg="del mod">
          <ac:chgData name="Evelyn" userId="be26871b-1d5a-442f-8647-e87d6be80368" providerId="ADAL" clId="{EF7D3A88-D089-4B3F-8E24-43E9B204D626}" dt="2021-03-17T08:15:11.736" v="232"/>
          <ac:spMkLst>
            <pc:docMk/>
            <pc:sldMk cId="3247539319" sldId="309"/>
            <ac:spMk id="11" creationId="{31A1966E-F519-4D19-9BF4-5CE30EFFD791}"/>
          </ac:spMkLst>
        </pc:spChg>
        <pc:spChg chg="mod">
          <ac:chgData name="Evelyn" userId="be26871b-1d5a-442f-8647-e87d6be80368" providerId="ADAL" clId="{EF7D3A88-D089-4B3F-8E24-43E9B204D626}" dt="2021-03-17T08:15:03.978" v="226"/>
          <ac:spMkLst>
            <pc:docMk/>
            <pc:sldMk cId="3247539319" sldId="309"/>
            <ac:spMk id="12" creationId="{374C4E00-A2B7-4525-BE12-796E35257CB7}"/>
          </ac:spMkLst>
        </pc:spChg>
        <pc:spChg chg="del mod">
          <ac:chgData name="Evelyn" userId="be26871b-1d5a-442f-8647-e87d6be80368" providerId="ADAL" clId="{EF7D3A88-D089-4B3F-8E24-43E9B204D626}" dt="2021-03-17T08:15:11.737" v="234"/>
          <ac:spMkLst>
            <pc:docMk/>
            <pc:sldMk cId="3247539319" sldId="309"/>
            <ac:spMk id="13" creationId="{8047B85A-B84C-414E-A8B9-ADF9B38BDDAD}"/>
          </ac:spMkLst>
        </pc:spChg>
        <pc:spChg chg="add mod">
          <ac:chgData name="Evelyn" userId="be26871b-1d5a-442f-8647-e87d6be80368" providerId="ADAL" clId="{EF7D3A88-D089-4B3F-8E24-43E9B204D626}" dt="2021-03-17T08:58:13.420" v="770"/>
          <ac:spMkLst>
            <pc:docMk/>
            <pc:sldMk cId="3247539319" sldId="309"/>
            <ac:spMk id="14" creationId="{FBF42738-CBE8-41C5-81DD-CFD32952137B}"/>
          </ac:spMkLst>
        </pc:spChg>
        <pc:spChg chg="add mod">
          <ac:chgData name="Evelyn" userId="be26871b-1d5a-442f-8647-e87d6be80368" providerId="ADAL" clId="{EF7D3A88-D089-4B3F-8E24-43E9B204D626}" dt="2021-03-22T10:03:20.042" v="1242" actId="14100"/>
          <ac:spMkLst>
            <pc:docMk/>
            <pc:sldMk cId="3247539319" sldId="309"/>
            <ac:spMk id="20" creationId="{15E65F2D-33C2-435A-BB63-FD736D667E12}"/>
          </ac:spMkLst>
        </pc:spChg>
        <pc:spChg chg="del">
          <ac:chgData name="Evelyn" userId="be26871b-1d5a-442f-8647-e87d6be80368" providerId="ADAL" clId="{EF7D3A88-D089-4B3F-8E24-43E9B204D626}" dt="2021-03-17T08:15:15.443" v="236" actId="478"/>
          <ac:spMkLst>
            <pc:docMk/>
            <pc:sldMk cId="3247539319" sldId="309"/>
            <ac:spMk id="22" creationId="{E57EB3CF-17EC-4DA3-B361-0BB9F3508DD0}"/>
          </ac:spMkLst>
        </pc:spChg>
        <pc:spChg chg="add mod">
          <ac:chgData name="Evelyn" userId="be26871b-1d5a-442f-8647-e87d6be80368" providerId="ADAL" clId="{EF7D3A88-D089-4B3F-8E24-43E9B204D626}" dt="2021-03-18T03:12:16.458" v="1179" actId="1076"/>
          <ac:spMkLst>
            <pc:docMk/>
            <pc:sldMk cId="3247539319" sldId="309"/>
            <ac:spMk id="25" creationId="{ED4C6B98-544E-40F2-BE2F-1BF20F72ABDB}"/>
          </ac:spMkLst>
        </pc:spChg>
        <pc:picChg chg="add mod">
          <ac:chgData name="Evelyn" userId="be26871b-1d5a-442f-8647-e87d6be80368" providerId="ADAL" clId="{EF7D3A88-D089-4B3F-8E24-43E9B204D626}" dt="2021-03-17T09:18:55.979" v="1154" actId="1076"/>
          <ac:picMkLst>
            <pc:docMk/>
            <pc:sldMk cId="3247539319" sldId="309"/>
            <ac:picMk id="8" creationId="{FABB55C5-1097-487A-BF8C-63363C355336}"/>
          </ac:picMkLst>
        </pc:picChg>
        <pc:picChg chg="add mod ord">
          <ac:chgData name="Evelyn" userId="be26871b-1d5a-442f-8647-e87d6be80368" providerId="ADAL" clId="{EF7D3A88-D089-4B3F-8E24-43E9B204D626}" dt="2021-03-22T10:03:30.217" v="1244" actId="1076"/>
          <ac:picMkLst>
            <pc:docMk/>
            <pc:sldMk cId="3247539319" sldId="309"/>
            <ac:picMk id="10" creationId="{73E9D286-CF4E-4E6A-8907-96BBDE17B38A}"/>
          </ac:picMkLst>
        </pc:picChg>
        <pc:picChg chg="add mod">
          <ac:chgData name="Evelyn" userId="be26871b-1d5a-442f-8647-e87d6be80368" providerId="ADAL" clId="{EF7D3A88-D089-4B3F-8E24-43E9B204D626}" dt="2021-03-18T03:09:05.674" v="1155" actId="1076"/>
          <ac:picMkLst>
            <pc:docMk/>
            <pc:sldMk cId="3247539319" sldId="309"/>
            <ac:picMk id="16" creationId="{F65EE5F0-8A9A-4CC9-B3C7-89442A1F4F1E}"/>
          </ac:picMkLst>
        </pc:picChg>
        <pc:picChg chg="add del mod">
          <ac:chgData name="Evelyn" userId="be26871b-1d5a-442f-8647-e87d6be80368" providerId="ADAL" clId="{EF7D3A88-D089-4B3F-8E24-43E9B204D626}" dt="2021-03-17T09:17:50.853" v="1134" actId="478"/>
          <ac:picMkLst>
            <pc:docMk/>
            <pc:sldMk cId="3247539319" sldId="309"/>
            <ac:picMk id="18" creationId="{E9B9F03E-BA36-42A2-A294-ECF409B669EC}"/>
          </ac:picMkLst>
        </pc:picChg>
        <pc:picChg chg="del">
          <ac:chgData name="Evelyn" userId="be26871b-1d5a-442f-8647-e87d6be80368" providerId="ADAL" clId="{EF7D3A88-D089-4B3F-8E24-43E9B204D626}" dt="2021-03-17T08:15:11.735" v="230" actId="478"/>
          <ac:picMkLst>
            <pc:docMk/>
            <pc:sldMk cId="3247539319" sldId="309"/>
            <ac:picMk id="19" creationId="{E35A9B02-4C68-4F2B-944A-4BD2D9746197}"/>
          </ac:picMkLst>
        </pc:picChg>
        <pc:picChg chg="del">
          <ac:chgData name="Evelyn" userId="be26871b-1d5a-442f-8647-e87d6be80368" providerId="ADAL" clId="{EF7D3A88-D089-4B3F-8E24-43E9B204D626}" dt="2021-03-17T08:15:12.233" v="235" actId="478"/>
          <ac:picMkLst>
            <pc:docMk/>
            <pc:sldMk cId="3247539319" sldId="309"/>
            <ac:picMk id="21" creationId="{1491A6FF-CA77-45C8-A642-0F0461D81A76}"/>
          </ac:picMkLst>
        </pc:picChg>
        <pc:picChg chg="add mod ord">
          <ac:chgData name="Evelyn" userId="be26871b-1d5a-442f-8647-e87d6be80368" providerId="ADAL" clId="{EF7D3A88-D089-4B3F-8E24-43E9B204D626}" dt="2021-03-22T10:03:25.856" v="1243" actId="1076"/>
          <ac:picMkLst>
            <pc:docMk/>
            <pc:sldMk cId="3247539319" sldId="309"/>
            <ac:picMk id="24" creationId="{72D6D997-DD15-43D4-AFB9-6FDBCD199124}"/>
          </ac:picMkLst>
        </pc:pic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E007202-9E0C-4F87-9FBA-5161CC7C569D}"/>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A50DC5C5-2B5B-435D-ABDC-D9668952DC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CB096340-D4D6-4431-A929-A60A3E3AFFAE}"/>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5" name="頁尾版面配置區 4">
            <a:extLst>
              <a:ext uri="{FF2B5EF4-FFF2-40B4-BE49-F238E27FC236}">
                <a16:creationId xmlns:a16="http://schemas.microsoft.com/office/drawing/2014/main" id="{C8FBC87E-A6BA-4B14-9CFF-F5AD1C21BEDF}"/>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81869A2-4CC4-431D-B1EB-6B99F4712B21}"/>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3722429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966D1AE-370B-431A-A205-036A9616F159}"/>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B5B9543F-9B90-45ED-9471-7A29A748DEA6}"/>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79D59D3A-0B47-40CA-89D2-FBFE0DDDDF92}"/>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5" name="頁尾版面配置區 4">
            <a:extLst>
              <a:ext uri="{FF2B5EF4-FFF2-40B4-BE49-F238E27FC236}">
                <a16:creationId xmlns:a16="http://schemas.microsoft.com/office/drawing/2014/main" id="{1245E4F3-D0EB-4164-A2BB-EBDCCCBA0CA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D99ADE6-EDF2-4CFD-9662-580846FB9BA1}"/>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3883331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AD8E976D-AD2E-4127-8238-35189361B22C}"/>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E7FAC5A7-BC22-4FB4-8BEB-9D6935F76338}"/>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961985B-DE65-4EC6-8865-454300C1F4A2}"/>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5" name="頁尾版面配置區 4">
            <a:extLst>
              <a:ext uri="{FF2B5EF4-FFF2-40B4-BE49-F238E27FC236}">
                <a16:creationId xmlns:a16="http://schemas.microsoft.com/office/drawing/2014/main" id="{EB977242-9914-44C7-A010-484448FA274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11448BD8-B789-495C-BB7B-E0262252D5B5}"/>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362078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BED79B1-3236-4D0A-B353-B7F786E6FDCA}"/>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CBDF20DF-0C1A-4CE8-9EE5-844B68D04966}"/>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872790C-845A-4A3F-9635-81B8A167EED8}"/>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5" name="頁尾版面配置區 4">
            <a:extLst>
              <a:ext uri="{FF2B5EF4-FFF2-40B4-BE49-F238E27FC236}">
                <a16:creationId xmlns:a16="http://schemas.microsoft.com/office/drawing/2014/main" id="{17B985F4-958E-4D9A-9DF0-9754FF278A5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B6380517-4C72-4CEB-B313-B37B33507503}"/>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3124946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A0DD42-049F-464F-B8E5-35BC637623B8}"/>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71141666-34D4-4496-B6F9-5C629524BE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33C8D31D-6A69-4F4A-BB32-E056D098FA18}"/>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5" name="頁尾版面配置區 4">
            <a:extLst>
              <a:ext uri="{FF2B5EF4-FFF2-40B4-BE49-F238E27FC236}">
                <a16:creationId xmlns:a16="http://schemas.microsoft.com/office/drawing/2014/main" id="{33EA5A6B-8510-418E-8AF7-75BE53931FB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3B97065-BB59-4937-ADC3-14257D7D194F}"/>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9503597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18B67CA-4EBB-4C52-943F-22DBB7872DE8}"/>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2D741EA2-F5B3-4AC6-9F76-285804E4664C}"/>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54293091-3480-43F9-9AF8-2CD6EE07364E}"/>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A11ED2CA-1AE2-4E47-AE89-782D9A0699DB}"/>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6" name="頁尾版面配置區 5">
            <a:extLst>
              <a:ext uri="{FF2B5EF4-FFF2-40B4-BE49-F238E27FC236}">
                <a16:creationId xmlns:a16="http://schemas.microsoft.com/office/drawing/2014/main" id="{2DB05EE4-2E14-4463-AEB6-5904AADCAD4B}"/>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5B416B0-9AAC-4884-84A6-ECC71B9AF037}"/>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3626410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BE9A405-D34D-4C6A-9B04-DC59D6EF267A}"/>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5D42139B-43C9-49ED-8F3A-11A4D4DF82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DAFFDA1C-AD29-4241-90DF-AA54A1538CCD}"/>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7525AD76-C72D-4152-BDDD-DB8922E27B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36AB7F04-BD92-4943-872A-33D4000490D3}"/>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EAD13831-5EEC-4A3A-B349-ADE47E96D5F4}"/>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8" name="頁尾版面配置區 7">
            <a:extLst>
              <a:ext uri="{FF2B5EF4-FFF2-40B4-BE49-F238E27FC236}">
                <a16:creationId xmlns:a16="http://schemas.microsoft.com/office/drawing/2014/main" id="{15E5090D-312B-4D02-9C62-DE25F73D3B18}"/>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7428788B-3FAD-482D-A511-A0F58392C0CE}"/>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466332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9B16B22-6788-48C2-82B2-27476674E130}"/>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80630A82-C3FC-4B57-A43D-384FF5925BDA}"/>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4" name="頁尾版面配置區 3">
            <a:extLst>
              <a:ext uri="{FF2B5EF4-FFF2-40B4-BE49-F238E27FC236}">
                <a16:creationId xmlns:a16="http://schemas.microsoft.com/office/drawing/2014/main" id="{A95C9AAD-049C-4985-8208-5AF134F32D93}"/>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DB794E70-C683-4AD2-8EFE-674579CD6895}"/>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2811078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4D2E4AC9-9453-48E8-A2CB-94E1BD7C2EC8}"/>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3" name="頁尾版面配置區 2">
            <a:extLst>
              <a:ext uri="{FF2B5EF4-FFF2-40B4-BE49-F238E27FC236}">
                <a16:creationId xmlns:a16="http://schemas.microsoft.com/office/drawing/2014/main" id="{1EFEF249-8BA8-4047-A7A6-AF9494128044}"/>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BC12DA76-8182-4FB2-B0E0-CA3DBD736139}"/>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1574660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CB4D8A-8081-4569-B028-7D329B67F5CF}"/>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2BAE575C-7371-40D3-9805-E6FBE6E480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5B4423D3-FE1B-4F05-B0C4-739D30F2BC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ADDA0C8C-D5AD-4D07-9DD9-7E43F9130B46}"/>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6" name="頁尾版面配置區 5">
            <a:extLst>
              <a:ext uri="{FF2B5EF4-FFF2-40B4-BE49-F238E27FC236}">
                <a16:creationId xmlns:a16="http://schemas.microsoft.com/office/drawing/2014/main" id="{C538BC6B-B336-4445-B0F8-DD5FCF2792FF}"/>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62068F63-B1AD-465A-A2BD-0A73AF75987D}"/>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3728376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D7F56D9-F834-4BA4-88DF-91018637174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B6A96917-D048-4B26-96EC-78DD2860D4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52B9CE32-A9D1-4EF9-99F3-0E2FFEACBC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9C8BBBFF-2E2B-4E0F-8399-CFCF09513946}"/>
              </a:ext>
            </a:extLst>
          </p:cNvPr>
          <p:cNvSpPr>
            <a:spLocks noGrp="1"/>
          </p:cNvSpPr>
          <p:nvPr>
            <p:ph type="dt" sz="half" idx="10"/>
          </p:nvPr>
        </p:nvSpPr>
        <p:spPr/>
        <p:txBody>
          <a:bodyPr/>
          <a:lstStyle/>
          <a:p>
            <a:fld id="{5DAB1D7B-1BAF-464D-91DC-81160B22A52C}" type="datetimeFigureOut">
              <a:rPr lang="zh-TW" altLang="en-US" smtClean="0"/>
              <a:t>2021/3/24</a:t>
            </a:fld>
            <a:endParaRPr lang="zh-TW" altLang="en-US"/>
          </a:p>
        </p:txBody>
      </p:sp>
      <p:sp>
        <p:nvSpPr>
          <p:cNvPr id="6" name="頁尾版面配置區 5">
            <a:extLst>
              <a:ext uri="{FF2B5EF4-FFF2-40B4-BE49-F238E27FC236}">
                <a16:creationId xmlns:a16="http://schemas.microsoft.com/office/drawing/2014/main" id="{A7EC9160-1003-49A6-88D8-BB79A10B4ECC}"/>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E0AB1386-513C-4ADB-A161-CBB6CF4DBEC1}"/>
              </a:ext>
            </a:extLst>
          </p:cNvPr>
          <p:cNvSpPr>
            <a:spLocks noGrp="1"/>
          </p:cNvSpPr>
          <p:nvPr>
            <p:ph type="sldNum" sz="quarter" idx="12"/>
          </p:nvPr>
        </p:nvSpPr>
        <p:spPr/>
        <p:txBody>
          <a:body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2616226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98BDCE74-A740-477F-8022-9F39333E95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3544DF30-2924-47E1-BCD9-8F5DA8DB75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7051823-6EBA-4526-9E74-46822BD227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AB1D7B-1BAF-464D-91DC-81160B22A52C}" type="datetimeFigureOut">
              <a:rPr lang="zh-TW" altLang="en-US" smtClean="0"/>
              <a:t>2021/3/24</a:t>
            </a:fld>
            <a:endParaRPr lang="zh-TW" altLang="en-US"/>
          </a:p>
        </p:txBody>
      </p:sp>
      <p:sp>
        <p:nvSpPr>
          <p:cNvPr id="5" name="頁尾版面配置區 4">
            <a:extLst>
              <a:ext uri="{FF2B5EF4-FFF2-40B4-BE49-F238E27FC236}">
                <a16:creationId xmlns:a16="http://schemas.microsoft.com/office/drawing/2014/main" id="{CAC8D25D-7A49-488F-B77D-A7457FA73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6C9A2EE5-B3E2-4A30-8958-60665EA835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C9C664-0EFC-4B50-AB55-D6C818B048F7}" type="slidenum">
              <a:rPr lang="zh-TW" altLang="en-US" smtClean="0"/>
              <a:t>‹#›</a:t>
            </a:fld>
            <a:endParaRPr lang="zh-TW" altLang="en-US"/>
          </a:p>
        </p:txBody>
      </p:sp>
    </p:spTree>
    <p:extLst>
      <p:ext uri="{BB962C8B-B14F-4D97-AF65-F5344CB8AC3E}">
        <p14:creationId xmlns:p14="http://schemas.microsoft.com/office/powerpoint/2010/main" val="41629113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cnh5.seagamingco.com/902/?agentid=81001&amp;token=QVLQG0cCbZ%2bpKsX43TrBQ%2b%2b9vTIsQek%2blV3AxgGrVk4%3d"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hyperlink" Target="https://mnlh5.seagamingco.com/901/?agentid=81001&amp;token=Q93CXHG71sDKKpQzvbMzq%2f4n%2bmfQHrB6sPG%2f6GeAOog%3d"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rtgas1cdk.rt-services.co:3572/Lobby.aspx?instantPlay=true&amp;user=&amp;sPassword=&amp;encrypted=True&amp;token=&amp;forReal=False&amp;handcount=&amp;clientIP=60.248.165.205&amp;height=auto&amp;width=auto&amp;cdkModule=game&amp;skinId=2&amp;sessionGUID=00000000-0000-0000-0000-000000000000&amp;gameId=18&amp;machId=243&amp;moduleName=cubee&amp;language=ZH-CN&amp;resolutionType=2&amp;integration=customExternal&amp;returnURL=iwm88.com&amp;denom=0&amp;isAnonymousSession=True&amp;gameType=HTML5&amp;gameName=%E6%AF%9B%E6%AF%9B%E5%A4%A7%E5%86%92%E9%99%A9&amp;pendingGameErrorId=0&amp;pendingGameReasonId=%7BpendingGameReasonId%7D&amp;pendingGameName=&amp;isPendingGameUnavailable=false&amp;sessionId=&amp;pid=&amp;gameLaucherURL=https%3a%2f%2frtgas1cdk.rt-services.co%3a3572%2fLobby.aspx%3fcdkModule%3dgameLauncher%26forReal%3dFalse%26skinId%3d2%26gameId%3d18%26machId%3d243%26gameName%3d%E6%AF%9B%E6%AF%9B%E5%A4%A7%E5%86%92%E9%99%A9%26returnurl%3diwm88.com%26width%3dauto%26height%3dauto%26cdnKey%3d&amp;target=_self&amp;cdn=https%3a%2f%2fwww.filertgacdn.eu%2fclient%2f&amp;dCdn=https%3a%2f%2fwww.filertgacdn.eu%2fclient%2f" TargetMode="Externa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hyperlink" Target="https://rtgas1cdk.rt-services.co:3572/Lobby.aspx?instantPlay=true&amp;user=&amp;sPassword=&amp;encrypted=True&amp;token=&amp;forReal=False&amp;handcount=&amp;clientIP=60.248.165.205&amp;height=auto&amp;width=auto&amp;cdkModule=game&amp;skinId=2&amp;sessionGUID=00000000-0000-0000-0000-000000000000&amp;gameId=34&amp;machId=0&amp;moduleName=bananajones&amp;language=ZH-CN&amp;resolutionType=2&amp;integration=customExternal&amp;returnURL=&amp;denom=0&amp;isAnonymousSession=True&amp;gameType=HTML5&amp;gameName=%E5%A4%BA%E5%AE%9D%E5%B0%8F%E7%81%B5%E7%8C%B4&amp;pendingGameErrorId=0&amp;pendingGameReasonId=%7BpendingGameReasonId%7D&amp;pendingGameName=&amp;isPendingGameUnavailable=false&amp;sessionId=&amp;pid=&amp;gameLaucherURL=https%3a%2f%2frtgas1cdk.rt-services.co%3a3572%2fLobby.aspx%3fcdkModule%3dgameLauncher%26forReal%3dFalse%26skinId%3d2%26gameId%3d34%26machId%3d0%26gameName%3d%E5%A4%BA%E5%AE%9D%E5%B0%8F%E7%81%B5%E7%8C%B4%26width%3dauto%26height%3dauto%26cdnKey%3d&amp;target=_self&amp;cdn=https%3a%2f%2fwww.filertgacdn.eu%2fclient%2f&amp;dCdn=https%3a%2f%2fwww.filertgacdn.eu%2fclient%2f"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影像" descr="影像">
            <a:extLst>
              <a:ext uri="{FF2B5EF4-FFF2-40B4-BE49-F238E27FC236}">
                <a16:creationId xmlns:a16="http://schemas.microsoft.com/office/drawing/2014/main" id="{B5D62767-EC10-4A94-9053-77855359A1AC}"/>
              </a:ext>
            </a:extLst>
          </p:cNvPr>
          <p:cNvPicPr>
            <a:picLocks noChangeAspect="1"/>
          </p:cNvPicPr>
          <p:nvPr/>
        </p:nvPicPr>
        <p:blipFill>
          <a:blip r:embed="rId2"/>
          <a:stretch>
            <a:fillRect/>
          </a:stretch>
        </p:blipFill>
        <p:spPr>
          <a:xfrm>
            <a:off x="868940" y="413687"/>
            <a:ext cx="205795" cy="342991"/>
          </a:xfrm>
          <a:prstGeom prst="rect">
            <a:avLst/>
          </a:prstGeom>
          <a:ln w="3175">
            <a:miter lim="400000"/>
          </a:ln>
        </p:spPr>
      </p:pic>
      <p:sp>
        <p:nvSpPr>
          <p:cNvPr id="3" name="發展軌跡…">
            <a:extLst>
              <a:ext uri="{FF2B5EF4-FFF2-40B4-BE49-F238E27FC236}">
                <a16:creationId xmlns:a16="http://schemas.microsoft.com/office/drawing/2014/main" id="{EDE11BB6-E410-4463-9BE3-39614C3128B0}"/>
              </a:ext>
            </a:extLst>
          </p:cNvPr>
          <p:cNvSpPr txBox="1"/>
          <p:nvPr/>
        </p:nvSpPr>
        <p:spPr>
          <a:xfrm>
            <a:off x="1308958" y="259341"/>
            <a:ext cx="10174323" cy="574976"/>
          </a:xfrm>
          <a:prstGeom prst="rect">
            <a:avLst/>
          </a:prstGeom>
          <a:ln w="3175">
            <a:miter lim="400000"/>
          </a:ln>
          <a:extLst>
            <a:ext uri="{C572A759-6A51-4108-AA02-DFA0A04FC94B}">
              <ma14:wrappingTextBoxFlag xmlns="" xmlns:ma14="http://schemas.microsoft.com/office/mac/drawingml/2011/main" val="1"/>
            </a:ext>
          </a:extLst>
        </p:spPr>
        <p:txBody>
          <a:bodyPr wrap="square" lIns="32803" tIns="32803" rIns="32803" bIns="32803">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3306" dirty="0"/>
              <a:t>紅綠對對碰</a:t>
            </a:r>
            <a:endParaRPr lang="en-US" altLang="zh-TW" sz="3306" dirty="0"/>
          </a:p>
        </p:txBody>
      </p:sp>
      <p:sp>
        <p:nvSpPr>
          <p:cNvPr id="4" name="塞席爾商創曼有限公司  INITEX.CO.LTD">
            <a:extLst>
              <a:ext uri="{FF2B5EF4-FFF2-40B4-BE49-F238E27FC236}">
                <a16:creationId xmlns:a16="http://schemas.microsoft.com/office/drawing/2014/main" id="{11C070B1-2E82-4889-A14A-B58BB28E397E}"/>
              </a:ext>
            </a:extLst>
          </p:cNvPr>
          <p:cNvSpPr txBox="1"/>
          <p:nvPr/>
        </p:nvSpPr>
        <p:spPr>
          <a:xfrm>
            <a:off x="837503" y="6414132"/>
            <a:ext cx="1943364" cy="203977"/>
          </a:xfrm>
          <a:prstGeom prst="rect">
            <a:avLst/>
          </a:prstGeom>
          <a:ln w="3175">
            <a:miter lim="400000"/>
          </a:ln>
          <a:extLst>
            <a:ext uri="{C572A759-6A51-4108-AA02-DFA0A04FC94B}">
              <ma14:wrappingTextBoxFlag xmlns="" xmlns:ma14="http://schemas.microsoft.com/office/mac/drawingml/2011/main" val="1"/>
            </a:ext>
          </a:extLst>
        </p:spPr>
        <p:txBody>
          <a:bodyPr wrap="none" lIns="32803" tIns="32803" rIns="32803" bIns="32803" anchor="ctr">
            <a:spAutoFit/>
          </a:bodyPr>
          <a:lstStyle/>
          <a:p>
            <a:pPr>
              <a:defRPr sz="1300">
                <a:solidFill>
                  <a:srgbClr val="00B2BF"/>
                </a:solidFill>
              </a:defRPr>
            </a:pPr>
            <a:r>
              <a:rPr sz="895">
                <a:latin typeface="PingFang TC Semibold"/>
                <a:ea typeface="PingFang TC Semibold"/>
                <a:cs typeface="PingFang TC Semibold"/>
                <a:sym typeface="PingFang TC Semibold"/>
              </a:rPr>
              <a:t>塞席爾商創曼有限公司</a:t>
            </a:r>
            <a:r>
              <a:rPr sz="895"/>
              <a:t>  </a:t>
            </a:r>
            <a:r>
              <a:rPr sz="895">
                <a:latin typeface="Gotham Medium"/>
                <a:ea typeface="Gotham Medium"/>
                <a:cs typeface="Gotham Medium"/>
                <a:sym typeface="Gotham Medium"/>
              </a:rPr>
              <a:t>INITEX.CO.LTD</a:t>
            </a:r>
          </a:p>
        </p:txBody>
      </p:sp>
      <p:sp>
        <p:nvSpPr>
          <p:cNvPr id="5" name="發展軌跡…">
            <a:extLst>
              <a:ext uri="{FF2B5EF4-FFF2-40B4-BE49-F238E27FC236}">
                <a16:creationId xmlns:a16="http://schemas.microsoft.com/office/drawing/2014/main" id="{4795E3C3-435C-4738-A865-BA70C26CD78D}"/>
              </a:ext>
            </a:extLst>
          </p:cNvPr>
          <p:cNvSpPr txBox="1"/>
          <p:nvPr/>
        </p:nvSpPr>
        <p:spPr>
          <a:xfrm>
            <a:off x="1308958" y="882168"/>
            <a:ext cx="1424523" cy="1031319"/>
          </a:xfrm>
          <a:prstGeom prst="rect">
            <a:avLst/>
          </a:prstGeom>
          <a:ln w="3175">
            <a:miter lim="400000"/>
          </a:ln>
          <a:extLst>
            <a:ext uri="{C572A759-6A51-4108-AA02-DFA0A04FC94B}">
              <ma14:wrappingTextBoxFlag xmlns="" xmlns:ma14="http://schemas.microsoft.com/office/mac/drawingml/2011/main" val="1"/>
            </a:ext>
          </a:extLst>
        </p:spPr>
        <p:txBody>
          <a:bodyPr wrap="square" lIns="32803" tIns="32803" rIns="32803" bIns="32803">
            <a:spAutoFit/>
          </a:bodyPr>
          <a:lstStyle/>
          <a:p>
            <a:pPr algn="l">
              <a:lnSpc>
                <a:spcPct val="150000"/>
              </a:lnSpc>
              <a:defRPr sz="4800">
                <a:solidFill>
                  <a:srgbClr val="1E1E1E"/>
                </a:solidFill>
                <a:latin typeface="PingFang TC Semibold"/>
                <a:ea typeface="PingFang TC Semibold"/>
                <a:cs typeface="PingFang TC Semibold"/>
                <a:sym typeface="PingFang TC Semibold"/>
              </a:defRPr>
            </a:pPr>
            <a:r>
              <a:rPr lang="zh-TW" altLang="en-US" sz="2204" b="1" dirty="0">
                <a:solidFill>
                  <a:srgbClr val="5ACDD6"/>
                </a:solidFill>
              </a:rPr>
              <a:t>遊戲玩法</a:t>
            </a:r>
            <a:r>
              <a:rPr lang="en-US" altLang="zh-TW" sz="2204" b="1" dirty="0">
                <a:solidFill>
                  <a:srgbClr val="5ACDD6"/>
                </a:solidFill>
              </a:rPr>
              <a:t>:</a:t>
            </a:r>
          </a:p>
          <a:p>
            <a:pPr algn="l">
              <a:lnSpc>
                <a:spcPct val="150000"/>
              </a:lnSpc>
              <a:defRPr sz="4800">
                <a:solidFill>
                  <a:srgbClr val="1E1E1E"/>
                </a:solidFill>
                <a:latin typeface="PingFang TC Semibold"/>
                <a:ea typeface="PingFang TC Semibold"/>
                <a:cs typeface="PingFang TC Semibold"/>
                <a:sym typeface="PingFang TC Semibold"/>
              </a:defRPr>
            </a:pPr>
            <a:endParaRPr lang="en-US" altLang="zh-TW" sz="2204" b="1" dirty="0">
              <a:solidFill>
                <a:srgbClr val="5ACDD6"/>
              </a:solidFill>
            </a:endParaRPr>
          </a:p>
        </p:txBody>
      </p:sp>
      <p:sp>
        <p:nvSpPr>
          <p:cNvPr id="6" name="文字方塊 5">
            <a:extLst>
              <a:ext uri="{FF2B5EF4-FFF2-40B4-BE49-F238E27FC236}">
                <a16:creationId xmlns:a16="http://schemas.microsoft.com/office/drawing/2014/main" id="{D023BC90-6ACC-44C9-9317-AABC12DE3C21}"/>
              </a:ext>
            </a:extLst>
          </p:cNvPr>
          <p:cNvSpPr txBox="1"/>
          <p:nvPr/>
        </p:nvSpPr>
        <p:spPr>
          <a:xfrm>
            <a:off x="1241962" y="3296645"/>
            <a:ext cx="1491519" cy="78708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2803" tIns="32803" rIns="32803" bIns="32803" numCol="1" spcCol="38100" rtlCol="0" anchor="ctr">
            <a:spAutoFit/>
          </a:bodyPr>
          <a:lstStyle/>
          <a:p>
            <a:r>
              <a:rPr lang="zh-TW" altLang="en-US" sz="2204" b="1" dirty="0">
                <a:solidFill>
                  <a:srgbClr val="5ACDD6"/>
                </a:solidFill>
                <a:latin typeface="微軟正黑體" panose="020B0604030504040204" pitchFamily="34" charset="-120"/>
                <a:ea typeface="微軟正黑體" panose="020B0604030504040204" pitchFamily="34" charset="-120"/>
              </a:rPr>
              <a:t>遊玩心得</a:t>
            </a:r>
            <a:r>
              <a:rPr lang="en-US" altLang="zh-TW" sz="2204" b="1" dirty="0">
                <a:solidFill>
                  <a:srgbClr val="5ACDD6"/>
                </a:solidFill>
                <a:latin typeface="微軟正黑體" panose="020B0604030504040204" pitchFamily="34" charset="-120"/>
                <a:ea typeface="微軟正黑體" panose="020B0604030504040204" pitchFamily="34" charset="-120"/>
              </a:rPr>
              <a:t>:</a:t>
            </a:r>
          </a:p>
          <a:p>
            <a:pPr algn="ctr" defTabSz="410780" hangingPunct="0"/>
            <a:endParaRPr lang="zh-TW" altLang="en-US" sz="2480" dirty="0">
              <a:solidFill>
                <a:srgbClr val="000000"/>
              </a:solidFill>
              <a:sym typeface="Helvetica Light"/>
            </a:endParaRPr>
          </a:p>
        </p:txBody>
      </p:sp>
      <p:sp>
        <p:nvSpPr>
          <p:cNvPr id="7" name="矩形 6">
            <a:extLst>
              <a:ext uri="{FF2B5EF4-FFF2-40B4-BE49-F238E27FC236}">
                <a16:creationId xmlns:a16="http://schemas.microsoft.com/office/drawing/2014/main" id="{A1FFDFB2-DA76-4F9C-9ADC-D6BA07190936}"/>
              </a:ext>
            </a:extLst>
          </p:cNvPr>
          <p:cNvSpPr/>
          <p:nvPr/>
        </p:nvSpPr>
        <p:spPr>
          <a:xfrm>
            <a:off x="9120266" y="88454"/>
            <a:ext cx="2419252" cy="601062"/>
          </a:xfrm>
          <a:prstGeom prst="rect">
            <a:avLst/>
          </a:prstGeom>
        </p:spPr>
        <p:txBody>
          <a:bodyPr wrap="none">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1378" dirty="0"/>
              <a:t>好玩度</a:t>
            </a:r>
            <a:r>
              <a:rPr lang="en-US" altLang="zh-TW" sz="1378" dirty="0"/>
              <a:t>:</a:t>
            </a:r>
            <a:r>
              <a:rPr lang="zh-TW" altLang="en-US" sz="1378" dirty="0"/>
              <a:t> </a:t>
            </a:r>
            <a:r>
              <a:rPr lang="zh-TW" altLang="en-US" sz="3306" dirty="0">
                <a:sym typeface="PingFang TC Semibold"/>
              </a:rPr>
              <a:t>● ● ● ○ ○</a:t>
            </a:r>
            <a:endParaRPr lang="en-US" altLang="zh-TW" sz="3306" dirty="0"/>
          </a:p>
        </p:txBody>
      </p:sp>
      <p:pic>
        <p:nvPicPr>
          <p:cNvPr id="9" name="圖片 8">
            <a:extLst>
              <a:ext uri="{FF2B5EF4-FFF2-40B4-BE49-F238E27FC236}">
                <a16:creationId xmlns:a16="http://schemas.microsoft.com/office/drawing/2014/main" id="{6EF8F18D-CE85-427E-B490-8228D1CE2A92}"/>
              </a:ext>
            </a:extLst>
          </p:cNvPr>
          <p:cNvPicPr>
            <a:picLocks noChangeAspect="1"/>
          </p:cNvPicPr>
          <p:nvPr/>
        </p:nvPicPr>
        <p:blipFill>
          <a:blip r:embed="rId3"/>
          <a:stretch>
            <a:fillRect/>
          </a:stretch>
        </p:blipFill>
        <p:spPr>
          <a:xfrm>
            <a:off x="5209564" y="1417550"/>
            <a:ext cx="6478144" cy="3643956"/>
          </a:xfrm>
          <a:prstGeom prst="rect">
            <a:avLst/>
          </a:prstGeom>
        </p:spPr>
      </p:pic>
      <p:sp>
        <p:nvSpPr>
          <p:cNvPr id="10" name="文字方塊 9">
            <a:extLst>
              <a:ext uri="{FF2B5EF4-FFF2-40B4-BE49-F238E27FC236}">
                <a16:creationId xmlns:a16="http://schemas.microsoft.com/office/drawing/2014/main" id="{1E74925B-D4E2-40B3-B52E-BE1E1FA7D6DB}"/>
              </a:ext>
            </a:extLst>
          </p:cNvPr>
          <p:cNvSpPr txBox="1"/>
          <p:nvPr/>
        </p:nvSpPr>
        <p:spPr>
          <a:xfrm>
            <a:off x="1241962" y="1398891"/>
            <a:ext cx="5494398" cy="2123658"/>
          </a:xfrm>
          <a:prstGeom prst="rect">
            <a:avLst/>
          </a:prstGeom>
          <a:noFill/>
        </p:spPr>
        <p:txBody>
          <a:bodyPr wrap="square" rtlCol="0">
            <a:spAutoFit/>
          </a:bodyPr>
          <a:lstStyle/>
          <a:p>
            <a:r>
              <a:rPr lang="zh-TW" altLang="en-US" sz="1600" dirty="0">
                <a:latin typeface="微軟正黑體" panose="020B0604030504040204" pitchFamily="34" charset="-120"/>
                <a:ea typeface="微軟正黑體" panose="020B0604030504040204" pitchFamily="34" charset="-120"/>
              </a:rPr>
              <a:t>點擊籌碼後點下注區域進行下注</a:t>
            </a:r>
            <a:endParaRPr lang="en-US" altLang="zh-TW" sz="1600" dirty="0">
              <a:latin typeface="微軟正黑體" panose="020B0604030504040204" pitchFamily="34" charset="-120"/>
              <a:ea typeface="微軟正黑體" panose="020B0604030504040204" pitchFamily="34" charset="-120"/>
            </a:endParaRPr>
          </a:p>
          <a:p>
            <a:r>
              <a:rPr lang="zh-TW" altLang="en-US" sz="1600" dirty="0">
                <a:latin typeface="微軟正黑體" panose="020B0604030504040204" pitchFamily="34" charset="-120"/>
                <a:ea typeface="微軟正黑體" panose="020B0604030504040204" pitchFamily="34" charset="-120"/>
              </a:rPr>
              <a:t>共有五球機會</a:t>
            </a:r>
            <a:endParaRPr lang="en-US" altLang="zh-TW" sz="1600" dirty="0">
              <a:latin typeface="微軟正黑體" panose="020B0604030504040204" pitchFamily="34" charset="-120"/>
              <a:ea typeface="微軟正黑體" panose="020B0604030504040204" pitchFamily="34" charset="-120"/>
            </a:endParaRPr>
          </a:p>
          <a:p>
            <a:r>
              <a:rPr lang="zh-TW" altLang="en-US" sz="1600" dirty="0">
                <a:latin typeface="微軟正黑體" panose="020B0604030504040204" pitchFamily="34" charset="-120"/>
                <a:ea typeface="微軟正黑體" panose="020B0604030504040204" pitchFamily="34" charset="-120"/>
              </a:rPr>
              <a:t>入</a:t>
            </a:r>
            <a:r>
              <a:rPr lang="zh-TW" altLang="en-US" sz="1600" dirty="0">
                <a:solidFill>
                  <a:srgbClr val="FF0000"/>
                </a:solidFill>
                <a:latin typeface="微軟正黑體" panose="020B0604030504040204" pitchFamily="34" charset="-120"/>
                <a:ea typeface="微軟正黑體" panose="020B0604030504040204" pitchFamily="34" charset="-120"/>
              </a:rPr>
              <a:t>紅色</a:t>
            </a:r>
            <a:r>
              <a:rPr lang="zh-TW" altLang="en-US" sz="1600" dirty="0">
                <a:latin typeface="微軟正黑體" panose="020B0604030504040204" pitchFamily="34" charset="-120"/>
                <a:ea typeface="微軟正黑體" panose="020B0604030504040204" pitchFamily="34" charset="-120"/>
              </a:rPr>
              <a:t>洞口，紅球</a:t>
            </a:r>
            <a:r>
              <a:rPr lang="en-US" altLang="zh-TW" sz="1600" b="1" dirty="0">
                <a:latin typeface="微軟正黑體" panose="020B0604030504040204" pitchFamily="34" charset="-120"/>
                <a:ea typeface="微軟正黑體" panose="020B0604030504040204" pitchFamily="34" charset="-120"/>
              </a:rPr>
              <a:t>+1</a:t>
            </a:r>
          </a:p>
          <a:p>
            <a:r>
              <a:rPr lang="zh-TW" altLang="en-US" sz="1600" dirty="0">
                <a:latin typeface="微軟正黑體" panose="020B0604030504040204" pitchFamily="34" charset="-120"/>
                <a:ea typeface="微軟正黑體" panose="020B0604030504040204" pitchFamily="34" charset="-120"/>
              </a:rPr>
              <a:t>入</a:t>
            </a:r>
            <a:r>
              <a:rPr lang="zh-TW" altLang="en-US" sz="1600" dirty="0">
                <a:solidFill>
                  <a:srgbClr val="00B050"/>
                </a:solidFill>
                <a:latin typeface="微軟正黑體" panose="020B0604030504040204" pitchFamily="34" charset="-120"/>
                <a:ea typeface="微軟正黑體" panose="020B0604030504040204" pitchFamily="34" charset="-120"/>
              </a:rPr>
              <a:t>綠色</a:t>
            </a:r>
            <a:r>
              <a:rPr lang="zh-TW" altLang="en-US" sz="1600" dirty="0">
                <a:latin typeface="微軟正黑體" panose="020B0604030504040204" pitchFamily="34" charset="-120"/>
                <a:ea typeface="微軟正黑體" panose="020B0604030504040204" pitchFamily="34" charset="-120"/>
              </a:rPr>
              <a:t>洞口，綠球</a:t>
            </a:r>
            <a:r>
              <a:rPr lang="en-US" altLang="zh-TW" sz="1600" b="1" dirty="0">
                <a:latin typeface="微軟正黑體" panose="020B0604030504040204" pitchFamily="34" charset="-120"/>
                <a:ea typeface="微軟正黑體" panose="020B0604030504040204" pitchFamily="34" charset="-120"/>
              </a:rPr>
              <a:t>+1</a:t>
            </a:r>
          </a:p>
          <a:p>
            <a:r>
              <a:rPr lang="zh-TW" altLang="en-US" sz="1600" dirty="0">
                <a:latin typeface="微軟正黑體" panose="020B0604030504040204" pitchFamily="34" charset="-120"/>
                <a:ea typeface="微軟正黑體" panose="020B0604030504040204" pitchFamily="34" charset="-120"/>
              </a:rPr>
              <a:t>內圈</a:t>
            </a:r>
            <a:r>
              <a:rPr lang="zh-TW" altLang="en-US" sz="1600" dirty="0">
                <a:solidFill>
                  <a:srgbClr val="FF0000"/>
                </a:solidFill>
                <a:latin typeface="微軟正黑體" panose="020B0604030504040204" pitchFamily="34" charset="-120"/>
                <a:ea typeface="微軟正黑體" panose="020B0604030504040204" pitchFamily="34" charset="-120"/>
              </a:rPr>
              <a:t>紅色</a:t>
            </a:r>
            <a:r>
              <a:rPr lang="zh-TW" altLang="en-US" sz="1600" dirty="0">
                <a:latin typeface="微軟正黑體" panose="020B0604030504040204" pitchFamily="34" charset="-120"/>
                <a:ea typeface="微軟正黑體" panose="020B0604030504040204" pitchFamily="34" charset="-120"/>
              </a:rPr>
              <a:t>洞口，紅球</a:t>
            </a:r>
            <a:r>
              <a:rPr lang="en-US" altLang="zh-TW" sz="1600" b="1" dirty="0">
                <a:latin typeface="微軟正黑體" panose="020B0604030504040204" pitchFamily="34" charset="-120"/>
                <a:ea typeface="微軟正黑體" panose="020B0604030504040204" pitchFamily="34" charset="-120"/>
              </a:rPr>
              <a:t>+2</a:t>
            </a:r>
          </a:p>
          <a:p>
            <a:r>
              <a:rPr lang="zh-TW" altLang="en-US" sz="1600" dirty="0">
                <a:latin typeface="微軟正黑體" panose="020B0604030504040204" pitchFamily="34" charset="-120"/>
                <a:ea typeface="微軟正黑體" panose="020B0604030504040204" pitchFamily="34" charset="-120"/>
              </a:rPr>
              <a:t>內圈</a:t>
            </a:r>
            <a:r>
              <a:rPr lang="zh-TW" altLang="en-US" sz="1600" dirty="0">
                <a:solidFill>
                  <a:srgbClr val="00B050"/>
                </a:solidFill>
                <a:latin typeface="微軟正黑體" panose="020B0604030504040204" pitchFamily="34" charset="-120"/>
                <a:ea typeface="微軟正黑體" panose="020B0604030504040204" pitchFamily="34" charset="-120"/>
              </a:rPr>
              <a:t>綠色</a:t>
            </a:r>
            <a:r>
              <a:rPr lang="zh-TW" altLang="en-US" sz="1600" dirty="0">
                <a:latin typeface="微軟正黑體" panose="020B0604030504040204" pitchFamily="34" charset="-120"/>
                <a:ea typeface="微軟正黑體" panose="020B0604030504040204" pitchFamily="34" charset="-120"/>
              </a:rPr>
              <a:t>洞口，綠球</a:t>
            </a:r>
            <a:r>
              <a:rPr lang="en-US" altLang="zh-TW" sz="1600" b="1" dirty="0">
                <a:latin typeface="微軟正黑體" panose="020B0604030504040204" pitchFamily="34" charset="-120"/>
                <a:ea typeface="微軟正黑體" panose="020B0604030504040204" pitchFamily="34" charset="-120"/>
              </a:rPr>
              <a:t>+2</a:t>
            </a:r>
          </a:p>
          <a:p>
            <a:r>
              <a:rPr lang="zh-TW" altLang="en-US" sz="1600" dirty="0">
                <a:latin typeface="微軟正黑體" panose="020B0604030504040204" pitchFamily="34" charset="-120"/>
                <a:ea typeface="微軟正黑體" panose="020B0604030504040204" pitchFamily="34" charset="-120"/>
              </a:rPr>
              <a:t>入死亡洞口，球數</a:t>
            </a:r>
            <a:r>
              <a:rPr lang="en-US" altLang="zh-TW" sz="1600" b="1" dirty="0">
                <a:latin typeface="微軟正黑體" panose="020B0604030504040204" pitchFamily="34" charset="-120"/>
                <a:ea typeface="微軟正黑體" panose="020B0604030504040204" pitchFamily="34" charset="-120"/>
              </a:rPr>
              <a:t>-1</a:t>
            </a:r>
          </a:p>
          <a:p>
            <a:endParaRPr lang="zh-TW" altLang="en-US" dirty="0"/>
          </a:p>
        </p:txBody>
      </p:sp>
      <p:sp>
        <p:nvSpPr>
          <p:cNvPr id="12" name="文字方塊 11">
            <a:extLst>
              <a:ext uri="{FF2B5EF4-FFF2-40B4-BE49-F238E27FC236}">
                <a16:creationId xmlns:a16="http://schemas.microsoft.com/office/drawing/2014/main" id="{50108004-C4F9-4B1B-B8B5-E643AD8D61BC}"/>
              </a:ext>
            </a:extLst>
          </p:cNvPr>
          <p:cNvSpPr txBox="1"/>
          <p:nvPr/>
        </p:nvSpPr>
        <p:spPr>
          <a:xfrm>
            <a:off x="10396264" y="5275407"/>
            <a:ext cx="1143254" cy="369332"/>
          </a:xfrm>
          <a:prstGeom prst="rect">
            <a:avLst/>
          </a:prstGeom>
          <a:solidFill>
            <a:schemeClr val="tx1">
              <a:lumMod val="95000"/>
              <a:lumOff val="5000"/>
            </a:schemeClr>
          </a:solidFill>
          <a:ln>
            <a:solidFill>
              <a:schemeClr val="bg2">
                <a:lumMod val="10000"/>
              </a:schemeClr>
            </a:solidFill>
          </a:ln>
        </p:spPr>
        <p:txBody>
          <a:bodyPr wrap="square">
            <a:spAutoFit/>
          </a:bodyPr>
          <a:lstStyle/>
          <a:p>
            <a:r>
              <a:rPr lang="zh-TW" altLang="en-US" dirty="0">
                <a:solidFill>
                  <a:schemeClr val="bg1"/>
                </a:solidFill>
                <a:hlinkClick r:id="rId4">
                  <a:extLst>
                    <a:ext uri="{A12FA001-AC4F-418D-AE19-62706E023703}">
                      <ahyp:hlinkClr xmlns:ahyp="http://schemas.microsoft.com/office/drawing/2018/hyperlinkcolor" val="tx"/>
                    </a:ext>
                  </a:extLst>
                </a:hlinkClick>
              </a:rPr>
              <a:t>遊戲連結</a:t>
            </a:r>
            <a:endParaRPr lang="zh-TW" altLang="en-US" dirty="0">
              <a:solidFill>
                <a:schemeClr val="bg1"/>
              </a:solidFill>
            </a:endParaRPr>
          </a:p>
        </p:txBody>
      </p:sp>
      <p:sp>
        <p:nvSpPr>
          <p:cNvPr id="13" name="文字方塊 12">
            <a:extLst>
              <a:ext uri="{FF2B5EF4-FFF2-40B4-BE49-F238E27FC236}">
                <a16:creationId xmlns:a16="http://schemas.microsoft.com/office/drawing/2014/main" id="{048D5485-B1CC-4115-9E88-219ABAF7BC29}"/>
              </a:ext>
            </a:extLst>
          </p:cNvPr>
          <p:cNvSpPr txBox="1"/>
          <p:nvPr/>
        </p:nvSpPr>
        <p:spPr>
          <a:xfrm>
            <a:off x="1224324" y="3805189"/>
            <a:ext cx="5494398" cy="861774"/>
          </a:xfrm>
          <a:prstGeom prst="rect">
            <a:avLst/>
          </a:prstGeom>
          <a:noFill/>
        </p:spPr>
        <p:txBody>
          <a:bodyPr wrap="square" rtlCol="0">
            <a:spAutoFit/>
          </a:bodyPr>
          <a:lstStyle/>
          <a:p>
            <a:pPr marL="342900" indent="-342900">
              <a:buFont typeface="+mj-lt"/>
              <a:buAutoNum type="arabicPeriod"/>
            </a:pPr>
            <a:r>
              <a:rPr lang="zh-TW" altLang="en-US" sz="1600" dirty="0">
                <a:latin typeface="微軟正黑體" panose="020B0604030504040204" pitchFamily="34" charset="-120"/>
                <a:ea typeface="微軟正黑體" panose="020B0604030504040204" pitchFamily="34" charset="-120"/>
              </a:rPr>
              <a:t>比起一班輪盤投注下注選擇較少</a:t>
            </a:r>
            <a:endParaRPr lang="en-US" altLang="zh-TW" sz="1600" dirty="0">
              <a:latin typeface="微軟正黑體" panose="020B0604030504040204" pitchFamily="34" charset="-120"/>
              <a:ea typeface="微軟正黑體" panose="020B0604030504040204" pitchFamily="34" charset="-120"/>
            </a:endParaRPr>
          </a:p>
          <a:p>
            <a:pPr marL="342900" indent="-342900">
              <a:buFont typeface="+mj-lt"/>
              <a:buAutoNum type="arabicPeriod"/>
            </a:pPr>
            <a:r>
              <a:rPr lang="zh-TW" altLang="en-US" sz="1600" dirty="0">
                <a:latin typeface="微軟正黑體" panose="020B0604030504040204" pitchFamily="34" charset="-120"/>
                <a:ea typeface="微軟正黑體" panose="020B0604030504040204" pitchFamily="34" charset="-120"/>
              </a:rPr>
              <a:t>淺顯易懂的規則，玩家容易上手</a:t>
            </a:r>
            <a:endParaRPr lang="en-US" altLang="zh-TW" sz="1600" dirty="0">
              <a:latin typeface="微軟正黑體" panose="020B0604030504040204" pitchFamily="34" charset="-120"/>
              <a:ea typeface="微軟正黑體" panose="020B0604030504040204" pitchFamily="34" charset="-120"/>
            </a:endParaRPr>
          </a:p>
          <a:p>
            <a:endParaRPr lang="zh-TW" altLang="en-US" dirty="0"/>
          </a:p>
        </p:txBody>
      </p:sp>
    </p:spTree>
    <p:extLst>
      <p:ext uri="{BB962C8B-B14F-4D97-AF65-F5344CB8AC3E}">
        <p14:creationId xmlns:p14="http://schemas.microsoft.com/office/powerpoint/2010/main" val="92945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影像" descr="影像">
            <a:extLst>
              <a:ext uri="{FF2B5EF4-FFF2-40B4-BE49-F238E27FC236}">
                <a16:creationId xmlns:a16="http://schemas.microsoft.com/office/drawing/2014/main" id="{B0D5659A-AA47-4E1F-9DB5-336FEA2E7426}"/>
              </a:ext>
            </a:extLst>
          </p:cNvPr>
          <p:cNvPicPr>
            <a:picLocks noChangeAspect="1"/>
          </p:cNvPicPr>
          <p:nvPr/>
        </p:nvPicPr>
        <p:blipFill>
          <a:blip r:embed="rId2"/>
          <a:stretch>
            <a:fillRect/>
          </a:stretch>
        </p:blipFill>
        <p:spPr>
          <a:xfrm>
            <a:off x="868940" y="413687"/>
            <a:ext cx="205795" cy="342991"/>
          </a:xfrm>
          <a:prstGeom prst="rect">
            <a:avLst/>
          </a:prstGeom>
          <a:ln w="3175">
            <a:miter lim="400000"/>
          </a:ln>
        </p:spPr>
      </p:pic>
      <p:sp>
        <p:nvSpPr>
          <p:cNvPr id="3" name="塞席爾商創曼有限公司  INITEX.CO.LTD">
            <a:extLst>
              <a:ext uri="{FF2B5EF4-FFF2-40B4-BE49-F238E27FC236}">
                <a16:creationId xmlns:a16="http://schemas.microsoft.com/office/drawing/2014/main" id="{144F7EE0-1BA3-4309-B8D3-D60C925373CE}"/>
              </a:ext>
            </a:extLst>
          </p:cNvPr>
          <p:cNvSpPr txBox="1"/>
          <p:nvPr/>
        </p:nvSpPr>
        <p:spPr>
          <a:xfrm>
            <a:off x="837503" y="6414132"/>
            <a:ext cx="1943364" cy="203977"/>
          </a:xfrm>
          <a:prstGeom prst="rect">
            <a:avLst/>
          </a:prstGeom>
          <a:ln w="3175">
            <a:miter lim="400000"/>
          </a:ln>
          <a:extLst>
            <a:ext uri="{C572A759-6A51-4108-AA02-DFA0A04FC94B}">
              <ma14:wrappingTextBoxFlag xmlns="" xmlns:ma14="http://schemas.microsoft.com/office/mac/drawingml/2011/main" val="1"/>
            </a:ext>
          </a:extLst>
        </p:spPr>
        <p:txBody>
          <a:bodyPr wrap="none" lIns="32803" tIns="32803" rIns="32803" bIns="32803" anchor="ctr">
            <a:spAutoFit/>
          </a:bodyPr>
          <a:lstStyle/>
          <a:p>
            <a:pPr>
              <a:defRPr sz="1300">
                <a:solidFill>
                  <a:srgbClr val="00B2BF"/>
                </a:solidFill>
              </a:defRPr>
            </a:pPr>
            <a:r>
              <a:rPr sz="895">
                <a:latin typeface="PingFang TC Semibold"/>
                <a:ea typeface="PingFang TC Semibold"/>
                <a:cs typeface="PingFang TC Semibold"/>
                <a:sym typeface="PingFang TC Semibold"/>
              </a:rPr>
              <a:t>塞席爾商創曼有限公司</a:t>
            </a:r>
            <a:r>
              <a:rPr sz="895"/>
              <a:t>  </a:t>
            </a:r>
            <a:r>
              <a:rPr sz="895">
                <a:latin typeface="Gotham Medium"/>
                <a:ea typeface="Gotham Medium"/>
                <a:cs typeface="Gotham Medium"/>
                <a:sym typeface="Gotham Medium"/>
              </a:rPr>
              <a:t>INITEX.CO.LTD</a:t>
            </a:r>
          </a:p>
        </p:txBody>
      </p:sp>
      <p:sp>
        <p:nvSpPr>
          <p:cNvPr id="4" name="發展軌跡…">
            <a:extLst>
              <a:ext uri="{FF2B5EF4-FFF2-40B4-BE49-F238E27FC236}">
                <a16:creationId xmlns:a16="http://schemas.microsoft.com/office/drawing/2014/main" id="{B283883B-2149-48BE-A397-143169BB307F}"/>
              </a:ext>
            </a:extLst>
          </p:cNvPr>
          <p:cNvSpPr txBox="1"/>
          <p:nvPr/>
        </p:nvSpPr>
        <p:spPr>
          <a:xfrm>
            <a:off x="1308958" y="882168"/>
            <a:ext cx="1424523" cy="1031319"/>
          </a:xfrm>
          <a:prstGeom prst="rect">
            <a:avLst/>
          </a:prstGeom>
          <a:ln w="3175">
            <a:miter lim="400000"/>
          </a:ln>
          <a:extLst>
            <a:ext uri="{C572A759-6A51-4108-AA02-DFA0A04FC94B}">
              <ma14:wrappingTextBoxFlag xmlns="" xmlns:ma14="http://schemas.microsoft.com/office/mac/drawingml/2011/main" val="1"/>
            </a:ext>
          </a:extLst>
        </p:spPr>
        <p:txBody>
          <a:bodyPr wrap="square" lIns="32803" tIns="32803" rIns="32803" bIns="32803">
            <a:spAutoFit/>
          </a:bodyPr>
          <a:lstStyle/>
          <a:p>
            <a:pPr algn="l">
              <a:lnSpc>
                <a:spcPct val="150000"/>
              </a:lnSpc>
              <a:defRPr sz="4800">
                <a:solidFill>
                  <a:srgbClr val="1E1E1E"/>
                </a:solidFill>
                <a:latin typeface="PingFang TC Semibold"/>
                <a:ea typeface="PingFang TC Semibold"/>
                <a:cs typeface="PingFang TC Semibold"/>
                <a:sym typeface="PingFang TC Semibold"/>
              </a:defRPr>
            </a:pPr>
            <a:r>
              <a:rPr lang="zh-TW" altLang="en-US" sz="2204" b="1" dirty="0">
                <a:solidFill>
                  <a:srgbClr val="5ACDD6"/>
                </a:solidFill>
              </a:rPr>
              <a:t>遊戲玩法</a:t>
            </a:r>
            <a:r>
              <a:rPr lang="en-US" altLang="zh-TW" sz="2204" b="1" dirty="0">
                <a:solidFill>
                  <a:srgbClr val="5ACDD6"/>
                </a:solidFill>
              </a:rPr>
              <a:t>:</a:t>
            </a:r>
          </a:p>
          <a:p>
            <a:pPr algn="l">
              <a:lnSpc>
                <a:spcPct val="150000"/>
              </a:lnSpc>
              <a:defRPr sz="4800">
                <a:solidFill>
                  <a:srgbClr val="1E1E1E"/>
                </a:solidFill>
                <a:latin typeface="PingFang TC Semibold"/>
                <a:ea typeface="PingFang TC Semibold"/>
                <a:cs typeface="PingFang TC Semibold"/>
                <a:sym typeface="PingFang TC Semibold"/>
              </a:defRPr>
            </a:pPr>
            <a:endParaRPr lang="en-US" altLang="zh-TW" sz="2204" b="1" dirty="0">
              <a:solidFill>
                <a:srgbClr val="5ACDD6"/>
              </a:solidFill>
            </a:endParaRPr>
          </a:p>
        </p:txBody>
      </p:sp>
      <p:sp>
        <p:nvSpPr>
          <p:cNvPr id="5" name="文字方塊 4">
            <a:extLst>
              <a:ext uri="{FF2B5EF4-FFF2-40B4-BE49-F238E27FC236}">
                <a16:creationId xmlns:a16="http://schemas.microsoft.com/office/drawing/2014/main" id="{0C6E222F-CF05-4078-94F0-FA5099AF68C6}"/>
              </a:ext>
            </a:extLst>
          </p:cNvPr>
          <p:cNvSpPr txBox="1"/>
          <p:nvPr/>
        </p:nvSpPr>
        <p:spPr>
          <a:xfrm>
            <a:off x="1241962" y="3296645"/>
            <a:ext cx="1491519" cy="78708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2803" tIns="32803" rIns="32803" bIns="32803" numCol="1" spcCol="38100" rtlCol="0" anchor="ctr">
            <a:spAutoFit/>
          </a:bodyPr>
          <a:lstStyle/>
          <a:p>
            <a:r>
              <a:rPr lang="zh-TW" altLang="en-US" sz="2204" b="1" dirty="0">
                <a:solidFill>
                  <a:srgbClr val="5ACDD6"/>
                </a:solidFill>
                <a:latin typeface="微軟正黑體" panose="020B0604030504040204" pitchFamily="34" charset="-120"/>
                <a:ea typeface="微軟正黑體" panose="020B0604030504040204" pitchFamily="34" charset="-120"/>
              </a:rPr>
              <a:t>遊玩心得</a:t>
            </a:r>
            <a:r>
              <a:rPr lang="en-US" altLang="zh-TW" sz="2204" b="1" dirty="0">
                <a:solidFill>
                  <a:srgbClr val="5ACDD6"/>
                </a:solidFill>
                <a:latin typeface="微軟正黑體" panose="020B0604030504040204" pitchFamily="34" charset="-120"/>
                <a:ea typeface="微軟正黑體" panose="020B0604030504040204" pitchFamily="34" charset="-120"/>
              </a:rPr>
              <a:t>:</a:t>
            </a:r>
          </a:p>
          <a:p>
            <a:pPr algn="ctr" defTabSz="410780" hangingPunct="0"/>
            <a:endParaRPr lang="zh-TW" altLang="en-US" sz="2480" dirty="0">
              <a:solidFill>
                <a:srgbClr val="000000"/>
              </a:solidFill>
              <a:sym typeface="Helvetica Light"/>
            </a:endParaRPr>
          </a:p>
        </p:txBody>
      </p:sp>
      <p:sp>
        <p:nvSpPr>
          <p:cNvPr id="6" name="矩形 5">
            <a:extLst>
              <a:ext uri="{FF2B5EF4-FFF2-40B4-BE49-F238E27FC236}">
                <a16:creationId xmlns:a16="http://schemas.microsoft.com/office/drawing/2014/main" id="{6AC84FE2-320F-466B-BDA8-A702A2C3E0D9}"/>
              </a:ext>
            </a:extLst>
          </p:cNvPr>
          <p:cNvSpPr/>
          <p:nvPr/>
        </p:nvSpPr>
        <p:spPr>
          <a:xfrm>
            <a:off x="9120266" y="88454"/>
            <a:ext cx="2419252" cy="601062"/>
          </a:xfrm>
          <a:prstGeom prst="rect">
            <a:avLst/>
          </a:prstGeom>
        </p:spPr>
        <p:txBody>
          <a:bodyPr wrap="none">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1378" dirty="0"/>
              <a:t>好玩度</a:t>
            </a:r>
            <a:r>
              <a:rPr lang="en-US" altLang="zh-TW" sz="1378" dirty="0"/>
              <a:t>:</a:t>
            </a:r>
            <a:r>
              <a:rPr lang="zh-TW" altLang="en-US" sz="1378" dirty="0"/>
              <a:t> </a:t>
            </a:r>
            <a:r>
              <a:rPr lang="zh-TW" altLang="en-US" sz="3306" dirty="0">
                <a:sym typeface="PingFang TC Semibold"/>
              </a:rPr>
              <a:t>● ● ● ○ ○</a:t>
            </a:r>
            <a:endParaRPr lang="en-US" altLang="zh-TW" sz="3306" dirty="0"/>
          </a:p>
        </p:txBody>
      </p:sp>
      <p:pic>
        <p:nvPicPr>
          <p:cNvPr id="8" name="圖片 7">
            <a:extLst>
              <a:ext uri="{FF2B5EF4-FFF2-40B4-BE49-F238E27FC236}">
                <a16:creationId xmlns:a16="http://schemas.microsoft.com/office/drawing/2014/main" id="{AAE7E4BE-F477-4F87-BDF3-BA1237FDA530}"/>
              </a:ext>
            </a:extLst>
          </p:cNvPr>
          <p:cNvPicPr>
            <a:picLocks noChangeAspect="1"/>
          </p:cNvPicPr>
          <p:nvPr/>
        </p:nvPicPr>
        <p:blipFill>
          <a:blip r:embed="rId3"/>
          <a:stretch>
            <a:fillRect/>
          </a:stretch>
        </p:blipFill>
        <p:spPr>
          <a:xfrm>
            <a:off x="6541217" y="1298064"/>
            <a:ext cx="2418225" cy="4578920"/>
          </a:xfrm>
          <a:prstGeom prst="rect">
            <a:avLst/>
          </a:prstGeom>
        </p:spPr>
      </p:pic>
      <p:pic>
        <p:nvPicPr>
          <p:cNvPr id="10" name="圖片 9">
            <a:extLst>
              <a:ext uri="{FF2B5EF4-FFF2-40B4-BE49-F238E27FC236}">
                <a16:creationId xmlns:a16="http://schemas.microsoft.com/office/drawing/2014/main" id="{066B5A38-0BC1-4C17-B88D-08DF26FCD7AF}"/>
              </a:ext>
            </a:extLst>
          </p:cNvPr>
          <p:cNvPicPr>
            <a:picLocks noChangeAspect="1"/>
          </p:cNvPicPr>
          <p:nvPr/>
        </p:nvPicPr>
        <p:blipFill>
          <a:blip r:embed="rId4"/>
          <a:stretch>
            <a:fillRect/>
          </a:stretch>
        </p:blipFill>
        <p:spPr>
          <a:xfrm>
            <a:off x="9229310" y="1266241"/>
            <a:ext cx="2810267" cy="4610743"/>
          </a:xfrm>
          <a:prstGeom prst="rect">
            <a:avLst/>
          </a:prstGeom>
        </p:spPr>
      </p:pic>
      <p:sp>
        <p:nvSpPr>
          <p:cNvPr id="11" name="文字方塊 10">
            <a:extLst>
              <a:ext uri="{FF2B5EF4-FFF2-40B4-BE49-F238E27FC236}">
                <a16:creationId xmlns:a16="http://schemas.microsoft.com/office/drawing/2014/main" id="{31A1966E-F519-4D19-9BF4-5CE30EFFD791}"/>
              </a:ext>
            </a:extLst>
          </p:cNvPr>
          <p:cNvSpPr txBox="1"/>
          <p:nvPr/>
        </p:nvSpPr>
        <p:spPr>
          <a:xfrm>
            <a:off x="1308958" y="1466003"/>
            <a:ext cx="3640547" cy="830997"/>
          </a:xfrm>
          <a:prstGeom prst="rect">
            <a:avLst/>
          </a:prstGeom>
          <a:noFill/>
        </p:spPr>
        <p:txBody>
          <a:bodyPr wrap="square" rtlCol="0">
            <a:spAutoFit/>
          </a:bodyPr>
          <a:lstStyle/>
          <a:p>
            <a:r>
              <a:rPr lang="zh-TW" altLang="en-US" sz="1600" dirty="0">
                <a:latin typeface="微軟正黑體" panose="020B0604030504040204" pitchFamily="34" charset="-120"/>
                <a:ea typeface="微軟正黑體" panose="020B0604030504040204" pitchFamily="34" charset="-120"/>
              </a:rPr>
              <a:t>打彈珠連線遊戲，開局總共有</a:t>
            </a:r>
            <a:r>
              <a:rPr lang="en-US" altLang="zh-TW" sz="1600" dirty="0">
                <a:latin typeface="微軟正黑體" panose="020B0604030504040204" pitchFamily="34" charset="-120"/>
                <a:ea typeface="微軟正黑體" panose="020B0604030504040204" pitchFamily="34" charset="-120"/>
              </a:rPr>
              <a:t>12</a:t>
            </a:r>
            <a:r>
              <a:rPr lang="zh-TW" altLang="en-US" sz="1600" dirty="0">
                <a:latin typeface="微軟正黑體" panose="020B0604030504040204" pitchFamily="34" charset="-120"/>
                <a:ea typeface="微軟正黑體" panose="020B0604030504040204" pitchFamily="34" charset="-120"/>
              </a:rPr>
              <a:t>顆彈珠可以</a:t>
            </a:r>
            <a:r>
              <a:rPr lang="zh-TW" altLang="en-US" sz="1600" b="0" i="0" dirty="0">
                <a:effectLst/>
                <a:latin typeface="微軟正黑體" panose="020B0604030504040204" pitchFamily="34" charset="-120"/>
                <a:ea typeface="微軟正黑體" panose="020B0604030504040204" pitchFamily="34" charset="-120"/>
              </a:rPr>
              <a:t>用技巧讓彈珠打入你所要的洞，將會依照該局的倍率給予對應獎勵</a:t>
            </a:r>
            <a:endParaRPr lang="zh-TW" altLang="en-US" sz="1600" dirty="0">
              <a:latin typeface="微軟正黑體" panose="020B0604030504040204" pitchFamily="34" charset="-120"/>
              <a:ea typeface="微軟正黑體" panose="020B0604030504040204" pitchFamily="34" charset="-120"/>
            </a:endParaRPr>
          </a:p>
        </p:txBody>
      </p:sp>
      <p:sp>
        <p:nvSpPr>
          <p:cNvPr id="12" name="發展軌跡…">
            <a:extLst>
              <a:ext uri="{FF2B5EF4-FFF2-40B4-BE49-F238E27FC236}">
                <a16:creationId xmlns:a16="http://schemas.microsoft.com/office/drawing/2014/main" id="{374C4E00-A2B7-4525-BE12-796E35257CB7}"/>
              </a:ext>
            </a:extLst>
          </p:cNvPr>
          <p:cNvSpPr txBox="1"/>
          <p:nvPr/>
        </p:nvSpPr>
        <p:spPr>
          <a:xfrm>
            <a:off x="1241962" y="326874"/>
            <a:ext cx="10174323" cy="574976"/>
          </a:xfrm>
          <a:prstGeom prst="rect">
            <a:avLst/>
          </a:prstGeom>
          <a:ln w="3175">
            <a:miter lim="400000"/>
          </a:ln>
          <a:extLst>
            <a:ext uri="{C572A759-6A51-4108-AA02-DFA0A04FC94B}">
              <ma14:wrappingTextBoxFlag xmlns="" xmlns:ma14="http://schemas.microsoft.com/office/mac/drawingml/2011/main" val="1"/>
            </a:ext>
          </a:extLst>
        </p:spPr>
        <p:txBody>
          <a:bodyPr wrap="square" lIns="32803" tIns="32803" rIns="32803" bIns="32803">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3306" dirty="0"/>
              <a:t>保齡球彈珠檯</a:t>
            </a:r>
            <a:endParaRPr lang="en-US" altLang="zh-TW" sz="3306" dirty="0"/>
          </a:p>
        </p:txBody>
      </p:sp>
      <p:sp>
        <p:nvSpPr>
          <p:cNvPr id="13" name="文字方塊 12">
            <a:extLst>
              <a:ext uri="{FF2B5EF4-FFF2-40B4-BE49-F238E27FC236}">
                <a16:creationId xmlns:a16="http://schemas.microsoft.com/office/drawing/2014/main" id="{8047B85A-B84C-414E-A8B9-ADF9B38BDDAD}"/>
              </a:ext>
            </a:extLst>
          </p:cNvPr>
          <p:cNvSpPr txBox="1"/>
          <p:nvPr/>
        </p:nvSpPr>
        <p:spPr>
          <a:xfrm>
            <a:off x="1241962" y="3740811"/>
            <a:ext cx="3640547" cy="1077218"/>
          </a:xfrm>
          <a:prstGeom prst="rect">
            <a:avLst/>
          </a:prstGeom>
          <a:noFill/>
        </p:spPr>
        <p:txBody>
          <a:bodyPr wrap="square" rtlCol="0">
            <a:spAutoFit/>
          </a:bodyPr>
          <a:lstStyle/>
          <a:p>
            <a:pPr marL="342900" indent="-342900">
              <a:buFont typeface="+mj-lt"/>
              <a:buAutoNum type="arabicPeriod"/>
            </a:pPr>
            <a:r>
              <a:rPr lang="zh-TW" altLang="en-US" sz="1600" dirty="0">
                <a:latin typeface="微軟正黑體" panose="020B0604030504040204" pitchFamily="34" charset="-120"/>
                <a:ea typeface="微軟正黑體" panose="020B0604030504040204" pitchFamily="34" charset="-120"/>
              </a:rPr>
              <a:t>讓玩家靠技巧打入洞，會使玩家覺得有控制權是有技巧性的小遊戲</a:t>
            </a:r>
            <a:endParaRPr lang="en-US" altLang="zh-TW" sz="1600" dirty="0">
              <a:latin typeface="微軟正黑體" panose="020B0604030504040204" pitchFamily="34" charset="-120"/>
              <a:ea typeface="微軟正黑體" panose="020B0604030504040204" pitchFamily="34" charset="-120"/>
            </a:endParaRPr>
          </a:p>
          <a:p>
            <a:pPr marL="342900" indent="-342900">
              <a:buFont typeface="+mj-lt"/>
              <a:buAutoNum type="arabicPeriod"/>
            </a:pPr>
            <a:r>
              <a:rPr lang="zh-TW" altLang="en-US" sz="1600" dirty="0">
                <a:latin typeface="微軟正黑體" panose="020B0604030504040204" pitchFamily="34" charset="-120"/>
                <a:ea typeface="微軟正黑體" panose="020B0604030504040204" pitchFamily="34" charset="-120"/>
              </a:rPr>
              <a:t>特別的連線方式</a:t>
            </a:r>
            <a:endParaRPr lang="en-US" altLang="zh-TW" sz="1600" dirty="0">
              <a:latin typeface="微軟正黑體" panose="020B0604030504040204" pitchFamily="34" charset="-120"/>
              <a:ea typeface="微軟正黑體" panose="020B0604030504040204" pitchFamily="34" charset="-120"/>
            </a:endParaRPr>
          </a:p>
          <a:p>
            <a:pPr marL="342900" indent="-342900">
              <a:buFont typeface="+mj-lt"/>
              <a:buAutoNum type="arabicPeriod"/>
            </a:pPr>
            <a:r>
              <a:rPr lang="zh-TW" altLang="en-US" sz="1600" dirty="0">
                <a:latin typeface="微軟正黑體" panose="020B0604030504040204" pitchFamily="34" charset="-120"/>
                <a:ea typeface="微軟正黑體" panose="020B0604030504040204" pitchFamily="34" charset="-120"/>
              </a:rPr>
              <a:t>畫面表現可優化</a:t>
            </a:r>
          </a:p>
        </p:txBody>
      </p:sp>
    </p:spTree>
    <p:extLst>
      <p:ext uri="{BB962C8B-B14F-4D97-AF65-F5344CB8AC3E}">
        <p14:creationId xmlns:p14="http://schemas.microsoft.com/office/powerpoint/2010/main" val="344805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影像" descr="影像">
            <a:extLst>
              <a:ext uri="{FF2B5EF4-FFF2-40B4-BE49-F238E27FC236}">
                <a16:creationId xmlns:a16="http://schemas.microsoft.com/office/drawing/2014/main" id="{B0D5659A-AA47-4E1F-9DB5-336FEA2E7426}"/>
              </a:ext>
            </a:extLst>
          </p:cNvPr>
          <p:cNvPicPr>
            <a:picLocks noChangeAspect="1"/>
          </p:cNvPicPr>
          <p:nvPr/>
        </p:nvPicPr>
        <p:blipFill>
          <a:blip r:embed="rId2"/>
          <a:stretch>
            <a:fillRect/>
          </a:stretch>
        </p:blipFill>
        <p:spPr>
          <a:xfrm>
            <a:off x="868940" y="413687"/>
            <a:ext cx="205795" cy="342991"/>
          </a:xfrm>
          <a:prstGeom prst="rect">
            <a:avLst/>
          </a:prstGeom>
          <a:ln w="3175">
            <a:miter lim="400000"/>
          </a:ln>
        </p:spPr>
      </p:pic>
      <p:sp>
        <p:nvSpPr>
          <p:cNvPr id="3" name="塞席爾商創曼有限公司  INITEX.CO.LTD">
            <a:extLst>
              <a:ext uri="{FF2B5EF4-FFF2-40B4-BE49-F238E27FC236}">
                <a16:creationId xmlns:a16="http://schemas.microsoft.com/office/drawing/2014/main" id="{144F7EE0-1BA3-4309-B8D3-D60C925373CE}"/>
              </a:ext>
            </a:extLst>
          </p:cNvPr>
          <p:cNvSpPr txBox="1"/>
          <p:nvPr/>
        </p:nvSpPr>
        <p:spPr>
          <a:xfrm>
            <a:off x="837503" y="6414132"/>
            <a:ext cx="1943364" cy="203977"/>
          </a:xfrm>
          <a:prstGeom prst="rect">
            <a:avLst/>
          </a:prstGeom>
          <a:ln w="3175">
            <a:miter lim="400000"/>
          </a:ln>
          <a:extLst>
            <a:ext uri="{C572A759-6A51-4108-AA02-DFA0A04FC94B}">
              <ma14:wrappingTextBoxFlag xmlns:ma14="http://schemas.microsoft.com/office/mac/drawingml/2011/main" xmlns="" val="1"/>
            </a:ext>
          </a:extLst>
        </p:spPr>
        <p:txBody>
          <a:bodyPr wrap="none" lIns="32803" tIns="32803" rIns="32803" bIns="32803" anchor="ctr">
            <a:spAutoFit/>
          </a:bodyPr>
          <a:lstStyle/>
          <a:p>
            <a:pPr>
              <a:defRPr sz="1300">
                <a:solidFill>
                  <a:srgbClr val="00B2BF"/>
                </a:solidFill>
              </a:defRPr>
            </a:pPr>
            <a:r>
              <a:rPr sz="895">
                <a:latin typeface="PingFang TC Semibold"/>
                <a:ea typeface="PingFang TC Semibold"/>
                <a:cs typeface="PingFang TC Semibold"/>
                <a:sym typeface="PingFang TC Semibold"/>
              </a:rPr>
              <a:t>塞席爾商創曼有限公司</a:t>
            </a:r>
            <a:r>
              <a:rPr sz="895"/>
              <a:t>  </a:t>
            </a:r>
            <a:r>
              <a:rPr sz="895">
                <a:latin typeface="Gotham Medium"/>
                <a:ea typeface="Gotham Medium"/>
                <a:cs typeface="Gotham Medium"/>
                <a:sym typeface="Gotham Medium"/>
              </a:rPr>
              <a:t>INITEX.CO.LTD</a:t>
            </a:r>
          </a:p>
        </p:txBody>
      </p:sp>
      <p:sp>
        <p:nvSpPr>
          <p:cNvPr id="4" name="發展軌跡…">
            <a:extLst>
              <a:ext uri="{FF2B5EF4-FFF2-40B4-BE49-F238E27FC236}">
                <a16:creationId xmlns:a16="http://schemas.microsoft.com/office/drawing/2014/main" id="{B283883B-2149-48BE-A397-143169BB307F}"/>
              </a:ext>
            </a:extLst>
          </p:cNvPr>
          <p:cNvSpPr txBox="1"/>
          <p:nvPr/>
        </p:nvSpPr>
        <p:spPr>
          <a:xfrm>
            <a:off x="1308958" y="882168"/>
            <a:ext cx="1424523" cy="1031319"/>
          </a:xfrm>
          <a:prstGeom prst="rect">
            <a:avLst/>
          </a:prstGeom>
          <a:ln w="3175">
            <a:miter lim="400000"/>
          </a:ln>
          <a:extLst>
            <a:ext uri="{C572A759-6A51-4108-AA02-DFA0A04FC94B}">
              <ma14:wrappingTextBoxFlag xmlns:ma14="http://schemas.microsoft.com/office/mac/drawingml/2011/main" xmlns="" val="1"/>
            </a:ext>
          </a:extLst>
        </p:spPr>
        <p:txBody>
          <a:bodyPr wrap="square" lIns="32803" tIns="32803" rIns="32803" bIns="32803">
            <a:spAutoFit/>
          </a:bodyPr>
          <a:lstStyle/>
          <a:p>
            <a:pPr algn="l">
              <a:lnSpc>
                <a:spcPct val="150000"/>
              </a:lnSpc>
              <a:defRPr sz="4800">
                <a:solidFill>
                  <a:srgbClr val="1E1E1E"/>
                </a:solidFill>
                <a:latin typeface="PingFang TC Semibold"/>
                <a:ea typeface="PingFang TC Semibold"/>
                <a:cs typeface="PingFang TC Semibold"/>
                <a:sym typeface="PingFang TC Semibold"/>
              </a:defRPr>
            </a:pPr>
            <a:r>
              <a:rPr lang="zh-TW" altLang="en-US" sz="2204" b="1" dirty="0">
                <a:solidFill>
                  <a:srgbClr val="5ACDD6"/>
                </a:solidFill>
              </a:rPr>
              <a:t>遊戲玩法</a:t>
            </a:r>
            <a:r>
              <a:rPr lang="en-US" altLang="zh-TW" sz="2204" b="1" dirty="0">
                <a:solidFill>
                  <a:srgbClr val="5ACDD6"/>
                </a:solidFill>
              </a:rPr>
              <a:t>:</a:t>
            </a:r>
          </a:p>
          <a:p>
            <a:pPr algn="l">
              <a:lnSpc>
                <a:spcPct val="150000"/>
              </a:lnSpc>
              <a:defRPr sz="4800">
                <a:solidFill>
                  <a:srgbClr val="1E1E1E"/>
                </a:solidFill>
                <a:latin typeface="PingFang TC Semibold"/>
                <a:ea typeface="PingFang TC Semibold"/>
                <a:cs typeface="PingFang TC Semibold"/>
                <a:sym typeface="PingFang TC Semibold"/>
              </a:defRPr>
            </a:pPr>
            <a:endParaRPr lang="en-US" altLang="zh-TW" sz="2204" b="1" dirty="0">
              <a:solidFill>
                <a:srgbClr val="5ACDD6"/>
              </a:solidFill>
            </a:endParaRPr>
          </a:p>
        </p:txBody>
      </p:sp>
      <p:sp>
        <p:nvSpPr>
          <p:cNvPr id="5" name="文字方塊 4">
            <a:extLst>
              <a:ext uri="{FF2B5EF4-FFF2-40B4-BE49-F238E27FC236}">
                <a16:creationId xmlns:a16="http://schemas.microsoft.com/office/drawing/2014/main" id="{0C6E222F-CF05-4078-94F0-FA5099AF68C6}"/>
              </a:ext>
            </a:extLst>
          </p:cNvPr>
          <p:cNvSpPr txBox="1"/>
          <p:nvPr/>
        </p:nvSpPr>
        <p:spPr>
          <a:xfrm>
            <a:off x="1241962" y="3296645"/>
            <a:ext cx="1491519" cy="78708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2803" tIns="32803" rIns="32803" bIns="32803" numCol="1" spcCol="38100" rtlCol="0" anchor="ctr">
            <a:spAutoFit/>
          </a:bodyPr>
          <a:lstStyle/>
          <a:p>
            <a:r>
              <a:rPr lang="zh-TW" altLang="en-US" sz="2204" b="1" dirty="0">
                <a:solidFill>
                  <a:srgbClr val="5ACDD6"/>
                </a:solidFill>
                <a:latin typeface="微軟正黑體" panose="020B0604030504040204" pitchFamily="34" charset="-120"/>
                <a:ea typeface="微軟正黑體" panose="020B0604030504040204" pitchFamily="34" charset="-120"/>
              </a:rPr>
              <a:t>遊玩心得</a:t>
            </a:r>
            <a:r>
              <a:rPr lang="en-US" altLang="zh-TW" sz="2204" b="1" dirty="0">
                <a:solidFill>
                  <a:srgbClr val="5ACDD6"/>
                </a:solidFill>
                <a:latin typeface="微軟正黑體" panose="020B0604030504040204" pitchFamily="34" charset="-120"/>
                <a:ea typeface="微軟正黑體" panose="020B0604030504040204" pitchFamily="34" charset="-120"/>
              </a:rPr>
              <a:t>:</a:t>
            </a:r>
          </a:p>
          <a:p>
            <a:pPr algn="ctr" defTabSz="410780" hangingPunct="0"/>
            <a:endParaRPr lang="zh-TW" altLang="en-US" sz="2480" dirty="0">
              <a:solidFill>
                <a:srgbClr val="000000"/>
              </a:solidFill>
              <a:sym typeface="Helvetica Light"/>
            </a:endParaRPr>
          </a:p>
        </p:txBody>
      </p:sp>
      <p:sp>
        <p:nvSpPr>
          <p:cNvPr id="6" name="矩形 5">
            <a:extLst>
              <a:ext uri="{FF2B5EF4-FFF2-40B4-BE49-F238E27FC236}">
                <a16:creationId xmlns:a16="http://schemas.microsoft.com/office/drawing/2014/main" id="{6AC84FE2-320F-466B-BDA8-A702A2C3E0D9}"/>
              </a:ext>
            </a:extLst>
          </p:cNvPr>
          <p:cNvSpPr/>
          <p:nvPr/>
        </p:nvSpPr>
        <p:spPr>
          <a:xfrm>
            <a:off x="9120266" y="88454"/>
            <a:ext cx="2395207" cy="601062"/>
          </a:xfrm>
          <a:prstGeom prst="rect">
            <a:avLst/>
          </a:prstGeom>
        </p:spPr>
        <p:txBody>
          <a:bodyPr wrap="none">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1378" dirty="0"/>
              <a:t>好玩度</a:t>
            </a:r>
            <a:r>
              <a:rPr lang="en-US" altLang="zh-TW" sz="1378" dirty="0"/>
              <a:t>:</a:t>
            </a:r>
            <a:r>
              <a:rPr lang="zh-TW" altLang="en-US" sz="1378" dirty="0"/>
              <a:t> </a:t>
            </a:r>
            <a:r>
              <a:rPr lang="zh-TW" altLang="en-US" sz="3306" dirty="0">
                <a:sym typeface="PingFang TC Semibold"/>
              </a:rPr>
              <a:t>● ● ○ ○ ○</a:t>
            </a:r>
            <a:endParaRPr lang="en-US" altLang="zh-TW" sz="3306" dirty="0"/>
          </a:p>
        </p:txBody>
      </p:sp>
      <p:sp>
        <p:nvSpPr>
          <p:cNvPr id="11" name="文字方塊 10">
            <a:extLst>
              <a:ext uri="{FF2B5EF4-FFF2-40B4-BE49-F238E27FC236}">
                <a16:creationId xmlns:a16="http://schemas.microsoft.com/office/drawing/2014/main" id="{31A1966E-F519-4D19-9BF4-5CE30EFFD791}"/>
              </a:ext>
            </a:extLst>
          </p:cNvPr>
          <p:cNvSpPr txBox="1"/>
          <p:nvPr/>
        </p:nvSpPr>
        <p:spPr>
          <a:xfrm>
            <a:off x="1308958" y="1466003"/>
            <a:ext cx="3640547" cy="830997"/>
          </a:xfrm>
          <a:prstGeom prst="rect">
            <a:avLst/>
          </a:prstGeom>
          <a:noFill/>
        </p:spPr>
        <p:txBody>
          <a:bodyPr wrap="square" rtlCol="0">
            <a:spAutoFit/>
          </a:bodyPr>
          <a:lstStyle/>
          <a:p>
            <a:r>
              <a:rPr lang="zh-TW" altLang="en-US" sz="1600" dirty="0">
                <a:latin typeface="微軟正黑體" panose="020B0604030504040204" pitchFamily="34" charset="-120"/>
                <a:ea typeface="微軟正黑體" panose="020B0604030504040204" pitchFamily="34" charset="-120"/>
              </a:rPr>
              <a:t>賽馬遊戲，開局總共有</a:t>
            </a:r>
            <a:r>
              <a:rPr lang="en-US" altLang="zh-TW" sz="1600" dirty="0">
                <a:latin typeface="微軟正黑體" panose="020B0604030504040204" pitchFamily="34" charset="-120"/>
                <a:ea typeface="微軟正黑體" panose="020B0604030504040204" pitchFamily="34" charset="-120"/>
              </a:rPr>
              <a:t>15</a:t>
            </a:r>
            <a:r>
              <a:rPr lang="zh-TW" altLang="en-US" sz="1600" dirty="0">
                <a:latin typeface="微軟正黑體" panose="020B0604030504040204" pitchFamily="34" charset="-120"/>
                <a:ea typeface="微軟正黑體" panose="020B0604030504040204" pitchFamily="34" charset="-120"/>
              </a:rPr>
              <a:t>總組合</a:t>
            </a:r>
            <a:r>
              <a:rPr lang="en-US" altLang="zh-TW" sz="1600" dirty="0">
                <a:latin typeface="微軟正黑體" panose="020B0604030504040204" pitchFamily="34" charset="-120"/>
                <a:ea typeface="微軟正黑體" panose="020B0604030504040204" pitchFamily="34" charset="-120"/>
              </a:rPr>
              <a:t>(</a:t>
            </a:r>
            <a:r>
              <a:rPr lang="zh-TW" altLang="en-US" sz="1600" dirty="0">
                <a:latin typeface="微軟正黑體" panose="020B0604030504040204" pitchFamily="34" charset="-120"/>
                <a:ea typeface="微軟正黑體" panose="020B0604030504040204" pitchFamily="34" charset="-120"/>
              </a:rPr>
              <a:t>前兩名動物</a:t>
            </a:r>
            <a:r>
              <a:rPr lang="en-US" altLang="zh-TW" sz="1600" dirty="0">
                <a:latin typeface="微軟正黑體" panose="020B0604030504040204" pitchFamily="34" charset="-120"/>
                <a:ea typeface="微軟正黑體" panose="020B0604030504040204" pitchFamily="34" charset="-120"/>
              </a:rPr>
              <a:t>)</a:t>
            </a:r>
            <a:r>
              <a:rPr lang="zh-TW" altLang="en-US" sz="1600" dirty="0">
                <a:latin typeface="微軟正黑體" panose="020B0604030504040204" pitchFamily="34" charset="-120"/>
                <a:ea typeface="微軟正黑體" panose="020B0604030504040204" pitchFamily="34" charset="-120"/>
              </a:rPr>
              <a:t>可以下注</a:t>
            </a:r>
            <a:r>
              <a:rPr lang="zh-TW" altLang="en-US" sz="1600" b="0" i="0" dirty="0">
                <a:effectLst/>
                <a:latin typeface="微軟正黑體" panose="020B0604030504040204" pitchFamily="34" charset="-120"/>
                <a:ea typeface="微軟正黑體" panose="020B0604030504040204" pitchFamily="34" charset="-120"/>
              </a:rPr>
              <a:t>，將會依照該局的倍率給予對應獎勵</a:t>
            </a:r>
            <a:endParaRPr lang="zh-TW" altLang="en-US" sz="1600" dirty="0">
              <a:latin typeface="微軟正黑體" panose="020B0604030504040204" pitchFamily="34" charset="-120"/>
              <a:ea typeface="微軟正黑體" panose="020B0604030504040204" pitchFamily="34" charset="-120"/>
            </a:endParaRPr>
          </a:p>
        </p:txBody>
      </p:sp>
      <p:sp>
        <p:nvSpPr>
          <p:cNvPr id="12" name="發展軌跡…">
            <a:extLst>
              <a:ext uri="{FF2B5EF4-FFF2-40B4-BE49-F238E27FC236}">
                <a16:creationId xmlns:a16="http://schemas.microsoft.com/office/drawing/2014/main" id="{374C4E00-A2B7-4525-BE12-796E35257CB7}"/>
              </a:ext>
            </a:extLst>
          </p:cNvPr>
          <p:cNvSpPr txBox="1"/>
          <p:nvPr/>
        </p:nvSpPr>
        <p:spPr>
          <a:xfrm>
            <a:off x="1241962" y="326874"/>
            <a:ext cx="10174323" cy="574976"/>
          </a:xfrm>
          <a:prstGeom prst="rect">
            <a:avLst/>
          </a:prstGeom>
          <a:ln w="3175">
            <a:miter lim="400000"/>
          </a:ln>
          <a:extLst>
            <a:ext uri="{C572A759-6A51-4108-AA02-DFA0A04FC94B}">
              <ma14:wrappingTextBoxFlag xmlns:ma14="http://schemas.microsoft.com/office/mac/drawingml/2011/main" xmlns="" val="1"/>
            </a:ext>
          </a:extLst>
        </p:spPr>
        <p:txBody>
          <a:bodyPr wrap="square" lIns="32803" tIns="32803" rIns="32803" bIns="32803">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3306" dirty="0"/>
              <a:t>十二生肖</a:t>
            </a:r>
            <a:endParaRPr lang="en-US" altLang="zh-TW" sz="3306" dirty="0"/>
          </a:p>
        </p:txBody>
      </p:sp>
      <p:sp>
        <p:nvSpPr>
          <p:cNvPr id="13" name="文字方塊 12">
            <a:extLst>
              <a:ext uri="{FF2B5EF4-FFF2-40B4-BE49-F238E27FC236}">
                <a16:creationId xmlns:a16="http://schemas.microsoft.com/office/drawing/2014/main" id="{8047B85A-B84C-414E-A8B9-ADF9B38BDDAD}"/>
              </a:ext>
            </a:extLst>
          </p:cNvPr>
          <p:cNvSpPr txBox="1"/>
          <p:nvPr/>
        </p:nvSpPr>
        <p:spPr>
          <a:xfrm>
            <a:off x="1241962" y="3740811"/>
            <a:ext cx="3640547" cy="830997"/>
          </a:xfrm>
          <a:prstGeom prst="rect">
            <a:avLst/>
          </a:prstGeom>
          <a:noFill/>
        </p:spPr>
        <p:txBody>
          <a:bodyPr wrap="square" rtlCol="0">
            <a:spAutoFit/>
          </a:bodyPr>
          <a:lstStyle/>
          <a:p>
            <a:pPr marL="342900" indent="-342900">
              <a:buFont typeface="+mj-lt"/>
              <a:buAutoNum type="arabicPeriod"/>
            </a:pPr>
            <a:r>
              <a:rPr lang="zh-TW" altLang="en-US" sz="1600" dirty="0">
                <a:latin typeface="微軟正黑體" panose="020B0604030504040204" pitchFamily="34" charset="-120"/>
                <a:ea typeface="微軟正黑體" panose="020B0604030504040204" pitchFamily="34" charset="-120"/>
              </a:rPr>
              <a:t>畫面表現很精緻，</a:t>
            </a:r>
            <a:r>
              <a:rPr lang="en-US" altLang="zh-TW" sz="1600" dirty="0">
                <a:latin typeface="微軟正黑體" panose="020B0604030504040204" pitchFamily="34" charset="-120"/>
                <a:ea typeface="微軟正黑體" panose="020B0604030504040204" pitchFamily="34" charset="-120"/>
              </a:rPr>
              <a:t>3D</a:t>
            </a:r>
            <a:r>
              <a:rPr lang="zh-TW" altLang="en-US" sz="1600" dirty="0">
                <a:latin typeface="微軟正黑體" panose="020B0604030504040204" pitchFamily="34" charset="-120"/>
                <a:ea typeface="微軟正黑體" panose="020B0604030504040204" pitchFamily="34" charset="-120"/>
              </a:rPr>
              <a:t>動畫</a:t>
            </a:r>
            <a:endParaRPr lang="en-US" altLang="zh-TW" sz="1600" dirty="0">
              <a:latin typeface="微軟正黑體" panose="020B0604030504040204" pitchFamily="34" charset="-120"/>
              <a:ea typeface="微軟正黑體" panose="020B0604030504040204" pitchFamily="34" charset="-120"/>
            </a:endParaRPr>
          </a:p>
          <a:p>
            <a:pPr marL="342900" indent="-342900">
              <a:buFont typeface="+mj-lt"/>
              <a:buAutoNum type="arabicPeriod"/>
            </a:pPr>
            <a:r>
              <a:rPr lang="zh-TW" altLang="en-US" sz="1600" dirty="0">
                <a:latin typeface="微軟正黑體" panose="020B0604030504040204" pitchFamily="34" charset="-120"/>
                <a:ea typeface="微軟正黑體" panose="020B0604030504040204" pitchFamily="34" charset="-120"/>
              </a:rPr>
              <a:t>玩法簡單</a:t>
            </a:r>
            <a:endParaRPr lang="en-US" altLang="zh-TW" sz="1600" dirty="0">
              <a:latin typeface="微軟正黑體" panose="020B0604030504040204" pitchFamily="34" charset="-120"/>
              <a:ea typeface="微軟正黑體" panose="020B0604030504040204" pitchFamily="34" charset="-120"/>
            </a:endParaRPr>
          </a:p>
          <a:p>
            <a:pPr marL="342900" indent="-342900">
              <a:buFont typeface="+mj-lt"/>
              <a:buAutoNum type="arabicPeriod"/>
            </a:pPr>
            <a:r>
              <a:rPr lang="zh-TW" altLang="en-US" sz="1600" dirty="0">
                <a:latin typeface="微軟正黑體" panose="020B0604030504040204" pitchFamily="34" charset="-120"/>
                <a:ea typeface="微軟正黑體" panose="020B0604030504040204" pitchFamily="34" charset="-120"/>
              </a:rPr>
              <a:t>畫面表現精緻</a:t>
            </a:r>
          </a:p>
        </p:txBody>
      </p:sp>
      <p:pic>
        <p:nvPicPr>
          <p:cNvPr id="19" name="圖片 18">
            <a:extLst>
              <a:ext uri="{FF2B5EF4-FFF2-40B4-BE49-F238E27FC236}">
                <a16:creationId xmlns:a16="http://schemas.microsoft.com/office/drawing/2014/main" id="{E35A9B02-4C68-4F2B-944A-4BD2D9746197}"/>
              </a:ext>
            </a:extLst>
          </p:cNvPr>
          <p:cNvPicPr>
            <a:picLocks noChangeAspect="1"/>
          </p:cNvPicPr>
          <p:nvPr/>
        </p:nvPicPr>
        <p:blipFill>
          <a:blip r:embed="rId3"/>
          <a:stretch>
            <a:fillRect/>
          </a:stretch>
        </p:blipFill>
        <p:spPr>
          <a:xfrm>
            <a:off x="6241489" y="689516"/>
            <a:ext cx="5757554" cy="3233736"/>
          </a:xfrm>
          <a:prstGeom prst="rect">
            <a:avLst/>
          </a:prstGeom>
        </p:spPr>
      </p:pic>
      <p:pic>
        <p:nvPicPr>
          <p:cNvPr id="21" name="圖片 20">
            <a:extLst>
              <a:ext uri="{FF2B5EF4-FFF2-40B4-BE49-F238E27FC236}">
                <a16:creationId xmlns:a16="http://schemas.microsoft.com/office/drawing/2014/main" id="{1491A6FF-CA77-45C8-A642-0F0461D81A76}"/>
              </a:ext>
            </a:extLst>
          </p:cNvPr>
          <p:cNvPicPr>
            <a:picLocks noChangeAspect="1"/>
          </p:cNvPicPr>
          <p:nvPr/>
        </p:nvPicPr>
        <p:blipFill>
          <a:blip r:embed="rId4"/>
          <a:stretch>
            <a:fillRect/>
          </a:stretch>
        </p:blipFill>
        <p:spPr>
          <a:xfrm>
            <a:off x="6241489" y="4035016"/>
            <a:ext cx="5757554" cy="2790907"/>
          </a:xfrm>
          <a:prstGeom prst="rect">
            <a:avLst/>
          </a:prstGeom>
        </p:spPr>
      </p:pic>
      <p:sp>
        <p:nvSpPr>
          <p:cNvPr id="22" name="文字方塊 21">
            <a:extLst>
              <a:ext uri="{FF2B5EF4-FFF2-40B4-BE49-F238E27FC236}">
                <a16:creationId xmlns:a16="http://schemas.microsoft.com/office/drawing/2014/main" id="{E57EB3CF-17EC-4DA3-B361-0BB9F3508DD0}"/>
              </a:ext>
            </a:extLst>
          </p:cNvPr>
          <p:cNvSpPr txBox="1"/>
          <p:nvPr/>
        </p:nvSpPr>
        <p:spPr>
          <a:xfrm>
            <a:off x="4438150" y="6015619"/>
            <a:ext cx="1123849" cy="369332"/>
          </a:xfrm>
          <a:prstGeom prst="rect">
            <a:avLst/>
          </a:prstGeom>
          <a:noFill/>
        </p:spPr>
        <p:txBody>
          <a:bodyPr wrap="square" rtlCol="0">
            <a:spAutoFit/>
          </a:bodyPr>
          <a:lstStyle/>
          <a:p>
            <a:r>
              <a:rPr lang="zh-TW" altLang="en-US" dirty="0">
                <a:hlinkClick r:id="rId5"/>
              </a:rPr>
              <a:t>遊戲連結</a:t>
            </a:r>
            <a:endParaRPr lang="zh-TW" altLang="en-US" dirty="0"/>
          </a:p>
        </p:txBody>
      </p:sp>
    </p:spTree>
    <p:extLst>
      <p:ext uri="{BB962C8B-B14F-4D97-AF65-F5344CB8AC3E}">
        <p14:creationId xmlns:p14="http://schemas.microsoft.com/office/powerpoint/2010/main" val="1480380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圖片 23">
            <a:extLst>
              <a:ext uri="{FF2B5EF4-FFF2-40B4-BE49-F238E27FC236}">
                <a16:creationId xmlns:a16="http://schemas.microsoft.com/office/drawing/2014/main" id="{72D6D997-DD15-43D4-AFB9-6FDBCD199124}"/>
              </a:ext>
            </a:extLst>
          </p:cNvPr>
          <p:cNvPicPr>
            <a:picLocks noChangeAspect="1"/>
          </p:cNvPicPr>
          <p:nvPr/>
        </p:nvPicPr>
        <p:blipFill>
          <a:blip r:embed="rId2"/>
          <a:stretch>
            <a:fillRect/>
          </a:stretch>
        </p:blipFill>
        <p:spPr>
          <a:xfrm>
            <a:off x="4424905" y="3578300"/>
            <a:ext cx="4239558" cy="2160388"/>
          </a:xfrm>
          <a:prstGeom prst="rect">
            <a:avLst/>
          </a:prstGeom>
        </p:spPr>
      </p:pic>
      <p:pic>
        <p:nvPicPr>
          <p:cNvPr id="2" name="影像" descr="影像">
            <a:extLst>
              <a:ext uri="{FF2B5EF4-FFF2-40B4-BE49-F238E27FC236}">
                <a16:creationId xmlns:a16="http://schemas.microsoft.com/office/drawing/2014/main" id="{B0D5659A-AA47-4E1F-9DB5-336FEA2E7426}"/>
              </a:ext>
            </a:extLst>
          </p:cNvPr>
          <p:cNvPicPr>
            <a:picLocks noChangeAspect="1"/>
          </p:cNvPicPr>
          <p:nvPr/>
        </p:nvPicPr>
        <p:blipFill>
          <a:blip r:embed="rId3"/>
          <a:stretch>
            <a:fillRect/>
          </a:stretch>
        </p:blipFill>
        <p:spPr>
          <a:xfrm>
            <a:off x="868940" y="413687"/>
            <a:ext cx="205795" cy="342991"/>
          </a:xfrm>
          <a:prstGeom prst="rect">
            <a:avLst/>
          </a:prstGeom>
          <a:ln w="3175">
            <a:miter lim="400000"/>
          </a:ln>
        </p:spPr>
      </p:pic>
      <p:sp>
        <p:nvSpPr>
          <p:cNvPr id="3" name="塞席爾商創曼有限公司  INITEX.CO.LTD">
            <a:extLst>
              <a:ext uri="{FF2B5EF4-FFF2-40B4-BE49-F238E27FC236}">
                <a16:creationId xmlns:a16="http://schemas.microsoft.com/office/drawing/2014/main" id="{144F7EE0-1BA3-4309-B8D3-D60C925373CE}"/>
              </a:ext>
            </a:extLst>
          </p:cNvPr>
          <p:cNvSpPr txBox="1"/>
          <p:nvPr/>
        </p:nvSpPr>
        <p:spPr>
          <a:xfrm>
            <a:off x="837503" y="6414132"/>
            <a:ext cx="1943364" cy="203977"/>
          </a:xfrm>
          <a:prstGeom prst="rect">
            <a:avLst/>
          </a:prstGeom>
          <a:ln w="3175">
            <a:miter lim="400000"/>
          </a:ln>
          <a:extLst>
            <a:ext uri="{C572A759-6A51-4108-AA02-DFA0A04FC94B}">
              <ma14:wrappingTextBoxFlag xmlns="" xmlns:ma14="http://schemas.microsoft.com/office/mac/drawingml/2011/main" val="1"/>
            </a:ext>
          </a:extLst>
        </p:spPr>
        <p:txBody>
          <a:bodyPr wrap="none" lIns="32803" tIns="32803" rIns="32803" bIns="32803" anchor="ctr">
            <a:spAutoFit/>
          </a:bodyPr>
          <a:lstStyle/>
          <a:p>
            <a:pPr>
              <a:defRPr sz="1300">
                <a:solidFill>
                  <a:srgbClr val="00B2BF"/>
                </a:solidFill>
              </a:defRPr>
            </a:pPr>
            <a:r>
              <a:rPr sz="895">
                <a:latin typeface="PingFang TC Semibold"/>
                <a:ea typeface="PingFang TC Semibold"/>
                <a:cs typeface="PingFang TC Semibold"/>
                <a:sym typeface="PingFang TC Semibold"/>
              </a:rPr>
              <a:t>塞席爾商創曼有限公司</a:t>
            </a:r>
            <a:r>
              <a:rPr sz="895"/>
              <a:t>  </a:t>
            </a:r>
            <a:r>
              <a:rPr sz="895">
                <a:latin typeface="Gotham Medium"/>
                <a:ea typeface="Gotham Medium"/>
                <a:cs typeface="Gotham Medium"/>
                <a:sym typeface="Gotham Medium"/>
              </a:rPr>
              <a:t>INITEX.CO.LTD</a:t>
            </a:r>
          </a:p>
        </p:txBody>
      </p:sp>
      <p:sp>
        <p:nvSpPr>
          <p:cNvPr id="4" name="發展軌跡…">
            <a:extLst>
              <a:ext uri="{FF2B5EF4-FFF2-40B4-BE49-F238E27FC236}">
                <a16:creationId xmlns:a16="http://schemas.microsoft.com/office/drawing/2014/main" id="{B283883B-2149-48BE-A397-143169BB307F}"/>
              </a:ext>
            </a:extLst>
          </p:cNvPr>
          <p:cNvSpPr txBox="1"/>
          <p:nvPr/>
        </p:nvSpPr>
        <p:spPr>
          <a:xfrm>
            <a:off x="1308958" y="882168"/>
            <a:ext cx="1424523" cy="1031319"/>
          </a:xfrm>
          <a:prstGeom prst="rect">
            <a:avLst/>
          </a:prstGeom>
          <a:ln w="3175">
            <a:miter lim="400000"/>
          </a:ln>
          <a:extLst>
            <a:ext uri="{C572A759-6A51-4108-AA02-DFA0A04FC94B}">
              <ma14:wrappingTextBoxFlag xmlns="" xmlns:ma14="http://schemas.microsoft.com/office/mac/drawingml/2011/main" val="1"/>
            </a:ext>
          </a:extLst>
        </p:spPr>
        <p:txBody>
          <a:bodyPr wrap="square" lIns="32803" tIns="32803" rIns="32803" bIns="32803">
            <a:spAutoFit/>
          </a:bodyPr>
          <a:lstStyle/>
          <a:p>
            <a:pPr algn="l">
              <a:lnSpc>
                <a:spcPct val="150000"/>
              </a:lnSpc>
              <a:defRPr sz="4800">
                <a:solidFill>
                  <a:srgbClr val="1E1E1E"/>
                </a:solidFill>
                <a:latin typeface="PingFang TC Semibold"/>
                <a:ea typeface="PingFang TC Semibold"/>
                <a:cs typeface="PingFang TC Semibold"/>
                <a:sym typeface="PingFang TC Semibold"/>
              </a:defRPr>
            </a:pPr>
            <a:r>
              <a:rPr lang="zh-TW" altLang="en-US" sz="2204" b="1" dirty="0">
                <a:solidFill>
                  <a:srgbClr val="5ACDD6"/>
                </a:solidFill>
              </a:rPr>
              <a:t>遊戲玩法</a:t>
            </a:r>
            <a:r>
              <a:rPr lang="en-US" altLang="zh-TW" sz="2204" b="1" dirty="0">
                <a:solidFill>
                  <a:srgbClr val="5ACDD6"/>
                </a:solidFill>
              </a:rPr>
              <a:t>:</a:t>
            </a:r>
          </a:p>
          <a:p>
            <a:pPr algn="l">
              <a:lnSpc>
                <a:spcPct val="150000"/>
              </a:lnSpc>
              <a:defRPr sz="4800">
                <a:solidFill>
                  <a:srgbClr val="1E1E1E"/>
                </a:solidFill>
                <a:latin typeface="PingFang TC Semibold"/>
                <a:ea typeface="PingFang TC Semibold"/>
                <a:cs typeface="PingFang TC Semibold"/>
                <a:sym typeface="PingFang TC Semibold"/>
              </a:defRPr>
            </a:pPr>
            <a:endParaRPr lang="en-US" altLang="zh-TW" sz="2204" b="1" dirty="0">
              <a:solidFill>
                <a:srgbClr val="5ACDD6"/>
              </a:solidFill>
            </a:endParaRPr>
          </a:p>
        </p:txBody>
      </p:sp>
      <p:sp>
        <p:nvSpPr>
          <p:cNvPr id="5" name="文字方塊 4">
            <a:extLst>
              <a:ext uri="{FF2B5EF4-FFF2-40B4-BE49-F238E27FC236}">
                <a16:creationId xmlns:a16="http://schemas.microsoft.com/office/drawing/2014/main" id="{0C6E222F-CF05-4078-94F0-FA5099AF68C6}"/>
              </a:ext>
            </a:extLst>
          </p:cNvPr>
          <p:cNvSpPr txBox="1"/>
          <p:nvPr/>
        </p:nvSpPr>
        <p:spPr>
          <a:xfrm>
            <a:off x="1308958" y="3325792"/>
            <a:ext cx="1491519" cy="78708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2803" tIns="32803" rIns="32803" bIns="32803" numCol="1" spcCol="38100" rtlCol="0" anchor="ctr">
            <a:spAutoFit/>
          </a:bodyPr>
          <a:lstStyle/>
          <a:p>
            <a:r>
              <a:rPr lang="zh-TW" altLang="en-US" sz="2204" b="1" dirty="0">
                <a:solidFill>
                  <a:srgbClr val="5ACDD6"/>
                </a:solidFill>
                <a:latin typeface="微軟正黑體" panose="020B0604030504040204" pitchFamily="34" charset="-120"/>
                <a:ea typeface="微軟正黑體" panose="020B0604030504040204" pitchFamily="34" charset="-120"/>
              </a:rPr>
              <a:t>遊玩心得</a:t>
            </a:r>
            <a:r>
              <a:rPr lang="en-US" altLang="zh-TW" sz="2204" b="1" dirty="0">
                <a:solidFill>
                  <a:srgbClr val="5ACDD6"/>
                </a:solidFill>
                <a:latin typeface="微軟正黑體" panose="020B0604030504040204" pitchFamily="34" charset="-120"/>
                <a:ea typeface="微軟正黑體" panose="020B0604030504040204" pitchFamily="34" charset="-120"/>
              </a:rPr>
              <a:t>:</a:t>
            </a:r>
          </a:p>
          <a:p>
            <a:pPr algn="ctr" defTabSz="410780" hangingPunct="0"/>
            <a:endParaRPr lang="zh-TW" altLang="en-US" sz="2480" dirty="0">
              <a:solidFill>
                <a:srgbClr val="000000"/>
              </a:solidFill>
              <a:sym typeface="Helvetica Light"/>
            </a:endParaRPr>
          </a:p>
        </p:txBody>
      </p:sp>
      <p:sp>
        <p:nvSpPr>
          <p:cNvPr id="6" name="矩形 5">
            <a:extLst>
              <a:ext uri="{FF2B5EF4-FFF2-40B4-BE49-F238E27FC236}">
                <a16:creationId xmlns:a16="http://schemas.microsoft.com/office/drawing/2014/main" id="{6AC84FE2-320F-466B-BDA8-A702A2C3E0D9}"/>
              </a:ext>
            </a:extLst>
          </p:cNvPr>
          <p:cNvSpPr/>
          <p:nvPr/>
        </p:nvSpPr>
        <p:spPr>
          <a:xfrm>
            <a:off x="9120266" y="88454"/>
            <a:ext cx="2443298" cy="601062"/>
          </a:xfrm>
          <a:prstGeom prst="rect">
            <a:avLst/>
          </a:prstGeom>
        </p:spPr>
        <p:txBody>
          <a:bodyPr wrap="none">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1378" dirty="0"/>
              <a:t>好玩度</a:t>
            </a:r>
            <a:r>
              <a:rPr lang="en-US" altLang="zh-TW" sz="1378" dirty="0"/>
              <a:t>:</a:t>
            </a:r>
            <a:r>
              <a:rPr lang="zh-TW" altLang="en-US" sz="1378" dirty="0"/>
              <a:t> </a:t>
            </a:r>
            <a:r>
              <a:rPr lang="zh-TW" altLang="en-US" sz="3306" dirty="0">
                <a:sym typeface="PingFang TC Semibold"/>
              </a:rPr>
              <a:t>● ● ● ● ○</a:t>
            </a:r>
            <a:endParaRPr lang="en-US" altLang="zh-TW" sz="3306" dirty="0"/>
          </a:p>
        </p:txBody>
      </p:sp>
      <p:sp>
        <p:nvSpPr>
          <p:cNvPr id="12" name="發展軌跡…">
            <a:extLst>
              <a:ext uri="{FF2B5EF4-FFF2-40B4-BE49-F238E27FC236}">
                <a16:creationId xmlns:a16="http://schemas.microsoft.com/office/drawing/2014/main" id="{374C4E00-A2B7-4525-BE12-796E35257CB7}"/>
              </a:ext>
            </a:extLst>
          </p:cNvPr>
          <p:cNvSpPr txBox="1"/>
          <p:nvPr/>
        </p:nvSpPr>
        <p:spPr>
          <a:xfrm>
            <a:off x="1241962" y="326874"/>
            <a:ext cx="10174323" cy="574976"/>
          </a:xfrm>
          <a:prstGeom prst="rect">
            <a:avLst/>
          </a:prstGeom>
          <a:ln w="3175">
            <a:miter lim="400000"/>
          </a:ln>
          <a:extLst>
            <a:ext uri="{C572A759-6A51-4108-AA02-DFA0A04FC94B}">
              <ma14:wrappingTextBoxFlag xmlns="" xmlns:ma14="http://schemas.microsoft.com/office/mac/drawingml/2011/main" val="1"/>
            </a:ext>
          </a:extLst>
        </p:spPr>
        <p:txBody>
          <a:bodyPr wrap="square" lIns="32803" tIns="32803" rIns="32803" bIns="32803">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3306" dirty="0"/>
              <a:t>毛毛大冒險</a:t>
            </a:r>
            <a:endParaRPr lang="en-US" altLang="zh-TW" sz="3306" dirty="0"/>
          </a:p>
        </p:txBody>
      </p:sp>
      <p:pic>
        <p:nvPicPr>
          <p:cNvPr id="8" name="圖片 7">
            <a:extLst>
              <a:ext uri="{FF2B5EF4-FFF2-40B4-BE49-F238E27FC236}">
                <a16:creationId xmlns:a16="http://schemas.microsoft.com/office/drawing/2014/main" id="{FABB55C5-1097-487A-BF8C-63363C355336}"/>
              </a:ext>
            </a:extLst>
          </p:cNvPr>
          <p:cNvPicPr>
            <a:picLocks noChangeAspect="1"/>
          </p:cNvPicPr>
          <p:nvPr/>
        </p:nvPicPr>
        <p:blipFill>
          <a:blip r:embed="rId4"/>
          <a:stretch>
            <a:fillRect/>
          </a:stretch>
        </p:blipFill>
        <p:spPr>
          <a:xfrm>
            <a:off x="8886208" y="1250647"/>
            <a:ext cx="3305792" cy="2069973"/>
          </a:xfrm>
          <a:prstGeom prst="rect">
            <a:avLst/>
          </a:prstGeom>
        </p:spPr>
      </p:pic>
      <p:sp>
        <p:nvSpPr>
          <p:cNvPr id="14" name="文字方塊 13">
            <a:extLst>
              <a:ext uri="{FF2B5EF4-FFF2-40B4-BE49-F238E27FC236}">
                <a16:creationId xmlns:a16="http://schemas.microsoft.com/office/drawing/2014/main" id="{FBF42738-CBE8-41C5-81DD-CFD32952137B}"/>
              </a:ext>
            </a:extLst>
          </p:cNvPr>
          <p:cNvSpPr txBox="1"/>
          <p:nvPr/>
        </p:nvSpPr>
        <p:spPr>
          <a:xfrm>
            <a:off x="1308958" y="1449809"/>
            <a:ext cx="3657325" cy="2092881"/>
          </a:xfrm>
          <a:prstGeom prst="rect">
            <a:avLst/>
          </a:prstGeom>
          <a:noFill/>
        </p:spPr>
        <p:txBody>
          <a:bodyPr wrap="square" rtlCol="0">
            <a:spAutoFit/>
          </a:bodyPr>
          <a:lstStyle/>
          <a:p>
            <a:r>
              <a:rPr lang="en-US" altLang="zh-TW" sz="1600" dirty="0">
                <a:latin typeface="微軟正黑體" panose="020B0604030504040204" pitchFamily="34" charset="-120"/>
                <a:ea typeface="微軟正黑體" panose="020B0604030504040204" pitchFamily="34" charset="-120"/>
              </a:rPr>
              <a:t>1.</a:t>
            </a:r>
            <a:r>
              <a:rPr lang="zh-TW" altLang="en-US" sz="1600" dirty="0">
                <a:latin typeface="微軟正黑體" panose="020B0604030504040204" pitchFamily="34" charset="-120"/>
                <a:ea typeface="微軟正黑體" panose="020B0604030504040204" pitchFamily="34" charset="-120"/>
              </a:rPr>
              <a:t>開始遊戲後傳送們會出現八個</a:t>
            </a:r>
            <a:r>
              <a:rPr lang="zh-TW" altLang="en-US" sz="1600" dirty="0">
                <a:highlight>
                  <a:srgbClr val="FFFF00"/>
                </a:highlight>
                <a:latin typeface="微軟正黑體" panose="020B0604030504040204" pitchFamily="34" charset="-120"/>
                <a:ea typeface="微軟正黑體" panose="020B0604030504040204" pitchFamily="34" charset="-120"/>
              </a:rPr>
              <a:t>敵人</a:t>
            </a:r>
            <a:r>
              <a:rPr lang="en-US" altLang="zh-TW" sz="1600" dirty="0">
                <a:highlight>
                  <a:srgbClr val="FFFF00"/>
                </a:highlight>
                <a:latin typeface="微軟正黑體" panose="020B0604030504040204" pitchFamily="34" charset="-120"/>
                <a:ea typeface="微軟正黑體" panose="020B0604030504040204" pitchFamily="34" charset="-120"/>
              </a:rPr>
              <a:t>/</a:t>
            </a:r>
            <a:r>
              <a:rPr lang="zh-TW" altLang="en-US" sz="1600" dirty="0">
                <a:highlight>
                  <a:srgbClr val="FFFF00"/>
                </a:highlight>
                <a:latin typeface="微軟正黑體" panose="020B0604030504040204" pitchFamily="34" charset="-120"/>
                <a:ea typeface="微軟正黑體" panose="020B0604030504040204" pitchFamily="34" charset="-120"/>
              </a:rPr>
              <a:t>  </a:t>
            </a:r>
            <a:endParaRPr lang="en-US" altLang="zh-TW" sz="1600" dirty="0">
              <a:highlight>
                <a:srgbClr val="FFFF00"/>
              </a:highlight>
              <a:latin typeface="微軟正黑體" panose="020B0604030504040204" pitchFamily="34" charset="-120"/>
              <a:ea typeface="微軟正黑體" panose="020B0604030504040204" pitchFamily="34" charset="-120"/>
            </a:endParaRPr>
          </a:p>
          <a:p>
            <a:r>
              <a:rPr lang="zh-TW" altLang="en-US" sz="1600" dirty="0">
                <a:latin typeface="微軟正黑體" panose="020B0604030504040204" pitchFamily="34" charset="-120"/>
                <a:ea typeface="微軟正黑體" panose="020B0604030504040204" pitchFamily="34" charset="-120"/>
              </a:rPr>
              <a:t>    </a:t>
            </a:r>
            <a:r>
              <a:rPr lang="zh-TW" altLang="en-US" sz="1600" dirty="0">
                <a:highlight>
                  <a:srgbClr val="FFFF00"/>
                </a:highlight>
                <a:latin typeface="微軟正黑體" panose="020B0604030504040204" pitchFamily="34" charset="-120"/>
                <a:ea typeface="微軟正黑體" panose="020B0604030504040204" pitchFamily="34" charset="-120"/>
              </a:rPr>
              <a:t>武器</a:t>
            </a:r>
            <a:r>
              <a:rPr lang="en-US" altLang="zh-TW" sz="1600" dirty="0">
                <a:highlight>
                  <a:srgbClr val="FFFF00"/>
                </a:highlight>
                <a:latin typeface="微軟正黑體" panose="020B0604030504040204" pitchFamily="34" charset="-120"/>
                <a:ea typeface="微軟正黑體" panose="020B0604030504040204" pitchFamily="34" charset="-120"/>
              </a:rPr>
              <a:t>/</a:t>
            </a:r>
            <a:r>
              <a:rPr lang="zh-TW" altLang="en-US" sz="1600" dirty="0">
                <a:highlight>
                  <a:srgbClr val="FFFF00"/>
                </a:highlight>
                <a:latin typeface="微軟正黑體" panose="020B0604030504040204" pitchFamily="34" charset="-120"/>
                <a:ea typeface="微軟正黑體" panose="020B0604030504040204" pitchFamily="34" charset="-120"/>
              </a:rPr>
              <a:t>能量球</a:t>
            </a:r>
            <a:r>
              <a:rPr lang="zh-TW" altLang="en-US" sz="1600" dirty="0">
                <a:latin typeface="微軟正黑體" panose="020B0604030504040204" pitchFamily="34" charset="-120"/>
                <a:ea typeface="微軟正黑體" panose="020B0604030504040204" pitchFamily="34" charset="-120"/>
              </a:rPr>
              <a:t>組合，毛毛可以擊敗任</a:t>
            </a:r>
            <a:endParaRPr lang="en-US" altLang="zh-TW" sz="1600" dirty="0">
              <a:latin typeface="微軟正黑體" panose="020B0604030504040204" pitchFamily="34" charset="-120"/>
              <a:ea typeface="微軟正黑體" panose="020B0604030504040204" pitchFamily="34" charset="-120"/>
            </a:endParaRPr>
          </a:p>
          <a:p>
            <a:r>
              <a:rPr lang="zh-TW" altLang="en-US" sz="1600" dirty="0">
                <a:latin typeface="微軟正黑體" panose="020B0604030504040204" pitchFamily="34" charset="-120"/>
                <a:ea typeface="微軟正黑體" panose="020B0604030504040204" pitchFamily="34" charset="-120"/>
              </a:rPr>
              <a:t>    何較低等級或同等級的敵人</a:t>
            </a:r>
            <a:endParaRPr lang="en-US" altLang="zh-TW" sz="1600" dirty="0">
              <a:latin typeface="微軟正黑體" panose="020B0604030504040204" pitchFamily="34" charset="-120"/>
              <a:ea typeface="微軟正黑體" panose="020B0604030504040204" pitchFamily="34" charset="-120"/>
            </a:endParaRPr>
          </a:p>
          <a:p>
            <a:r>
              <a:rPr lang="en-US" altLang="zh-TW" sz="1600" dirty="0">
                <a:latin typeface="微軟正黑體" panose="020B0604030504040204" pitchFamily="34" charset="-120"/>
                <a:ea typeface="微軟正黑體" panose="020B0604030504040204" pitchFamily="34" charset="-120"/>
              </a:rPr>
              <a:t>2.</a:t>
            </a:r>
            <a:r>
              <a:rPr lang="zh-TW" altLang="en-US" sz="1600" dirty="0">
                <a:latin typeface="微軟正黑體" panose="020B0604030504040204" pitchFamily="34" charset="-120"/>
                <a:ea typeface="微軟正黑體" panose="020B0604030504040204" pitchFamily="34" charset="-120"/>
              </a:rPr>
              <a:t>每輪默認等級為</a:t>
            </a:r>
            <a:r>
              <a:rPr lang="en-US" altLang="zh-TW" sz="1600" dirty="0">
                <a:latin typeface="微軟正黑體" panose="020B0604030504040204" pitchFamily="34" charset="-120"/>
                <a:ea typeface="微軟正黑體" panose="020B0604030504040204" pitchFamily="34" charset="-120"/>
              </a:rPr>
              <a:t>1</a:t>
            </a:r>
          </a:p>
          <a:p>
            <a:r>
              <a:rPr lang="en-US" altLang="zh-TW" sz="1600" dirty="0">
                <a:latin typeface="微軟正黑體" panose="020B0604030504040204" pitchFamily="34" charset="-120"/>
                <a:ea typeface="微軟正黑體" panose="020B0604030504040204" pitchFamily="34" charset="-120"/>
              </a:rPr>
              <a:t>3.</a:t>
            </a:r>
            <a:r>
              <a:rPr lang="zh-TW" altLang="en-US" sz="1600" dirty="0">
                <a:latin typeface="微軟正黑體" panose="020B0604030504040204" pitchFamily="34" charset="-120"/>
                <a:ea typeface="微軟正黑體" panose="020B0604030504040204" pitchFamily="34" charset="-120"/>
              </a:rPr>
              <a:t>能量球可以使毛毛在當輪等級</a:t>
            </a:r>
            <a:r>
              <a:rPr lang="en-US" altLang="zh-TW" sz="1600" dirty="0">
                <a:solidFill>
                  <a:srgbClr val="FF0000"/>
                </a:solidFill>
                <a:latin typeface="微軟正黑體" panose="020B0604030504040204" pitchFamily="34" charset="-120"/>
                <a:ea typeface="微軟正黑體" panose="020B0604030504040204" pitchFamily="34" charset="-120"/>
              </a:rPr>
              <a:t>+1</a:t>
            </a:r>
          </a:p>
          <a:p>
            <a:r>
              <a:rPr lang="en-US" altLang="zh-TW" sz="1600" dirty="0">
                <a:latin typeface="微軟正黑體" panose="020B0604030504040204" pitchFamily="34" charset="-120"/>
                <a:ea typeface="微軟正黑體" panose="020B0604030504040204" pitchFamily="34" charset="-120"/>
              </a:rPr>
              <a:t>4.</a:t>
            </a:r>
            <a:r>
              <a:rPr lang="zh-TW" altLang="en-US" sz="1600" dirty="0">
                <a:latin typeface="微軟正黑體" panose="020B0604030504040204" pitchFamily="34" charset="-120"/>
                <a:ea typeface="微軟正黑體" panose="020B0604030504040204" pitchFamily="34" charset="-120"/>
              </a:rPr>
              <a:t>武器將會降低洛克生命值</a:t>
            </a:r>
            <a:endParaRPr lang="en-US" altLang="zh-TW" sz="1600" dirty="0">
              <a:latin typeface="微軟正黑體" panose="020B0604030504040204" pitchFamily="34" charset="-120"/>
              <a:ea typeface="微軟正黑體" panose="020B0604030504040204" pitchFamily="34" charset="-120"/>
            </a:endParaRPr>
          </a:p>
          <a:p>
            <a:r>
              <a:rPr lang="en-US" altLang="zh-TW" sz="1600" dirty="0">
                <a:latin typeface="微軟正黑體" panose="020B0604030504040204" pitchFamily="34" charset="-120"/>
                <a:ea typeface="微軟正黑體" panose="020B0604030504040204" pitchFamily="34" charset="-120"/>
              </a:rPr>
              <a:t>5.</a:t>
            </a:r>
            <a:r>
              <a:rPr lang="zh-TW" altLang="en-US" sz="1600" dirty="0">
                <a:latin typeface="微軟正黑體" panose="020B0604030504040204" pitchFamily="34" charset="-120"/>
                <a:ea typeface="微軟正黑體" panose="020B0604030504040204" pitchFamily="34" charset="-120"/>
              </a:rPr>
              <a:t>洛克被擊敗將會進入下一個時代</a:t>
            </a:r>
            <a:endParaRPr lang="en-US" altLang="zh-TW" sz="1600" dirty="0">
              <a:latin typeface="微軟正黑體" panose="020B0604030504040204" pitchFamily="34" charset="-120"/>
              <a:ea typeface="微軟正黑體" panose="020B0604030504040204" pitchFamily="34" charset="-120"/>
            </a:endParaRPr>
          </a:p>
          <a:p>
            <a:endParaRPr lang="zh-TW" altLang="en-US" dirty="0"/>
          </a:p>
        </p:txBody>
      </p:sp>
      <p:pic>
        <p:nvPicPr>
          <p:cNvPr id="16" name="圖片 15">
            <a:extLst>
              <a:ext uri="{FF2B5EF4-FFF2-40B4-BE49-F238E27FC236}">
                <a16:creationId xmlns:a16="http://schemas.microsoft.com/office/drawing/2014/main" id="{F65EE5F0-8A9A-4CC9-B3C7-89442A1F4F1E}"/>
              </a:ext>
            </a:extLst>
          </p:cNvPr>
          <p:cNvPicPr>
            <a:picLocks noChangeAspect="1"/>
          </p:cNvPicPr>
          <p:nvPr/>
        </p:nvPicPr>
        <p:blipFill>
          <a:blip r:embed="rId5"/>
          <a:stretch>
            <a:fillRect/>
          </a:stretch>
        </p:blipFill>
        <p:spPr>
          <a:xfrm>
            <a:off x="5188028" y="1250647"/>
            <a:ext cx="3476435" cy="2077308"/>
          </a:xfrm>
          <a:prstGeom prst="rect">
            <a:avLst/>
          </a:prstGeom>
        </p:spPr>
      </p:pic>
      <p:sp>
        <p:nvSpPr>
          <p:cNvPr id="20" name="文字方塊 19">
            <a:extLst>
              <a:ext uri="{FF2B5EF4-FFF2-40B4-BE49-F238E27FC236}">
                <a16:creationId xmlns:a16="http://schemas.microsoft.com/office/drawing/2014/main" id="{15E65F2D-33C2-435A-BB63-FD736D667E12}"/>
              </a:ext>
            </a:extLst>
          </p:cNvPr>
          <p:cNvSpPr txBox="1"/>
          <p:nvPr/>
        </p:nvSpPr>
        <p:spPr>
          <a:xfrm>
            <a:off x="1308959" y="3879701"/>
            <a:ext cx="2628560" cy="1569660"/>
          </a:xfrm>
          <a:prstGeom prst="rect">
            <a:avLst/>
          </a:prstGeom>
          <a:noFill/>
        </p:spPr>
        <p:txBody>
          <a:bodyPr wrap="square" rtlCol="0">
            <a:spAutoFit/>
          </a:bodyPr>
          <a:lstStyle/>
          <a:p>
            <a:r>
              <a:rPr lang="zh-TW" altLang="en-US" sz="1600" dirty="0">
                <a:latin typeface="微軟正黑體" panose="020B0604030504040204" pitchFamily="34" charset="-120"/>
                <a:ea typeface="微軟正黑體" panose="020B0604030504040204" pitchFamily="34" charset="-120"/>
              </a:rPr>
              <a:t>遊戲過程中為了到最後的免費遊戲，使玩家必須一直遊玩才能擊敗洛克進入下個時代，在海盜以及維京時代累積得到的炮台及弓箭也能在最後的毛毛國度發生作用。</a:t>
            </a:r>
            <a:endParaRPr lang="zh-TW" altLang="en-US" dirty="0"/>
          </a:p>
        </p:txBody>
      </p:sp>
      <p:pic>
        <p:nvPicPr>
          <p:cNvPr id="10" name="圖片 9">
            <a:extLst>
              <a:ext uri="{FF2B5EF4-FFF2-40B4-BE49-F238E27FC236}">
                <a16:creationId xmlns:a16="http://schemas.microsoft.com/office/drawing/2014/main" id="{73E9D286-CF4E-4E6A-8907-96BBDE17B38A}"/>
              </a:ext>
            </a:extLst>
          </p:cNvPr>
          <p:cNvPicPr>
            <a:picLocks noChangeAspect="1"/>
          </p:cNvPicPr>
          <p:nvPr/>
        </p:nvPicPr>
        <p:blipFill>
          <a:blip r:embed="rId6"/>
          <a:stretch>
            <a:fillRect/>
          </a:stretch>
        </p:blipFill>
        <p:spPr>
          <a:xfrm>
            <a:off x="8886208" y="3554996"/>
            <a:ext cx="3228300" cy="2859136"/>
          </a:xfrm>
          <a:prstGeom prst="rect">
            <a:avLst/>
          </a:prstGeom>
        </p:spPr>
      </p:pic>
      <p:sp>
        <p:nvSpPr>
          <p:cNvPr id="25" name="文字方塊 24">
            <a:extLst>
              <a:ext uri="{FF2B5EF4-FFF2-40B4-BE49-F238E27FC236}">
                <a16:creationId xmlns:a16="http://schemas.microsoft.com/office/drawing/2014/main" id="{ED4C6B98-544E-40F2-BE2F-1BF20F72ABDB}"/>
              </a:ext>
            </a:extLst>
          </p:cNvPr>
          <p:cNvSpPr txBox="1"/>
          <p:nvPr/>
        </p:nvSpPr>
        <p:spPr>
          <a:xfrm>
            <a:off x="1399592" y="5876177"/>
            <a:ext cx="1119673" cy="369332"/>
          </a:xfrm>
          <a:prstGeom prst="rect">
            <a:avLst/>
          </a:prstGeom>
          <a:noFill/>
        </p:spPr>
        <p:txBody>
          <a:bodyPr wrap="square" rtlCol="0">
            <a:spAutoFit/>
          </a:bodyPr>
          <a:lstStyle/>
          <a:p>
            <a:r>
              <a:rPr lang="zh-TW" altLang="en-US" dirty="0">
                <a:hlinkClick r:id="rId7"/>
              </a:rPr>
              <a:t>遊戲連結</a:t>
            </a:r>
            <a:endParaRPr lang="zh-TW" altLang="en-US" dirty="0"/>
          </a:p>
        </p:txBody>
      </p:sp>
    </p:spTree>
    <p:extLst>
      <p:ext uri="{BB962C8B-B14F-4D97-AF65-F5344CB8AC3E}">
        <p14:creationId xmlns:p14="http://schemas.microsoft.com/office/powerpoint/2010/main" val="3247539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影像" descr="影像">
            <a:extLst>
              <a:ext uri="{FF2B5EF4-FFF2-40B4-BE49-F238E27FC236}">
                <a16:creationId xmlns:a16="http://schemas.microsoft.com/office/drawing/2014/main" id="{B085F1FB-77E2-4467-A587-9946A7438324}"/>
              </a:ext>
            </a:extLst>
          </p:cNvPr>
          <p:cNvPicPr>
            <a:picLocks noChangeAspect="1"/>
          </p:cNvPicPr>
          <p:nvPr/>
        </p:nvPicPr>
        <p:blipFill>
          <a:blip r:embed="rId2"/>
          <a:stretch>
            <a:fillRect/>
          </a:stretch>
        </p:blipFill>
        <p:spPr>
          <a:xfrm>
            <a:off x="868940" y="413687"/>
            <a:ext cx="205795" cy="342991"/>
          </a:xfrm>
          <a:prstGeom prst="rect">
            <a:avLst/>
          </a:prstGeom>
          <a:ln w="3175">
            <a:miter lim="400000"/>
          </a:ln>
        </p:spPr>
      </p:pic>
      <p:sp>
        <p:nvSpPr>
          <p:cNvPr id="3" name="塞席爾商創曼有限公司  INITEX.CO.LTD">
            <a:extLst>
              <a:ext uri="{FF2B5EF4-FFF2-40B4-BE49-F238E27FC236}">
                <a16:creationId xmlns:a16="http://schemas.microsoft.com/office/drawing/2014/main" id="{5FD5E8AC-B4F0-4206-A20D-AA843A78168B}"/>
              </a:ext>
            </a:extLst>
          </p:cNvPr>
          <p:cNvSpPr txBox="1"/>
          <p:nvPr/>
        </p:nvSpPr>
        <p:spPr>
          <a:xfrm>
            <a:off x="837503" y="6414132"/>
            <a:ext cx="1943364" cy="203977"/>
          </a:xfrm>
          <a:prstGeom prst="rect">
            <a:avLst/>
          </a:prstGeom>
          <a:ln w="3175">
            <a:miter lim="400000"/>
          </a:ln>
          <a:extLst>
            <a:ext uri="{C572A759-6A51-4108-AA02-DFA0A04FC94B}">
              <ma14:wrappingTextBoxFlag xmlns="" xmlns:ma14="http://schemas.microsoft.com/office/mac/drawingml/2011/main" val="1"/>
            </a:ext>
          </a:extLst>
        </p:spPr>
        <p:txBody>
          <a:bodyPr wrap="none" lIns="32803" tIns="32803" rIns="32803" bIns="32803" anchor="ctr">
            <a:spAutoFit/>
          </a:bodyPr>
          <a:lstStyle/>
          <a:p>
            <a:pPr>
              <a:defRPr sz="1300">
                <a:solidFill>
                  <a:srgbClr val="00B2BF"/>
                </a:solidFill>
              </a:defRPr>
            </a:pPr>
            <a:r>
              <a:rPr sz="895">
                <a:latin typeface="PingFang TC Semibold"/>
                <a:ea typeface="PingFang TC Semibold"/>
                <a:cs typeface="PingFang TC Semibold"/>
                <a:sym typeface="PingFang TC Semibold"/>
              </a:rPr>
              <a:t>塞席爾商創曼有限公司</a:t>
            </a:r>
            <a:r>
              <a:rPr sz="895"/>
              <a:t>  </a:t>
            </a:r>
            <a:r>
              <a:rPr sz="895">
                <a:latin typeface="Gotham Medium"/>
                <a:ea typeface="Gotham Medium"/>
                <a:cs typeface="Gotham Medium"/>
                <a:sym typeface="Gotham Medium"/>
              </a:rPr>
              <a:t>INITEX.CO.LTD</a:t>
            </a:r>
          </a:p>
        </p:txBody>
      </p:sp>
      <p:sp>
        <p:nvSpPr>
          <p:cNvPr id="4" name="發展軌跡…">
            <a:extLst>
              <a:ext uri="{FF2B5EF4-FFF2-40B4-BE49-F238E27FC236}">
                <a16:creationId xmlns:a16="http://schemas.microsoft.com/office/drawing/2014/main" id="{BA025C0A-39DE-473A-A9FC-22CF23FD4799}"/>
              </a:ext>
            </a:extLst>
          </p:cNvPr>
          <p:cNvSpPr txBox="1"/>
          <p:nvPr/>
        </p:nvSpPr>
        <p:spPr>
          <a:xfrm>
            <a:off x="1308958" y="882168"/>
            <a:ext cx="1424523" cy="1031319"/>
          </a:xfrm>
          <a:prstGeom prst="rect">
            <a:avLst/>
          </a:prstGeom>
          <a:ln w="3175">
            <a:miter lim="400000"/>
          </a:ln>
          <a:extLst>
            <a:ext uri="{C572A759-6A51-4108-AA02-DFA0A04FC94B}">
              <ma14:wrappingTextBoxFlag xmlns="" xmlns:ma14="http://schemas.microsoft.com/office/mac/drawingml/2011/main" val="1"/>
            </a:ext>
          </a:extLst>
        </p:spPr>
        <p:txBody>
          <a:bodyPr wrap="square" lIns="32803" tIns="32803" rIns="32803" bIns="32803">
            <a:spAutoFit/>
          </a:bodyPr>
          <a:lstStyle/>
          <a:p>
            <a:pPr algn="l">
              <a:lnSpc>
                <a:spcPct val="150000"/>
              </a:lnSpc>
              <a:defRPr sz="4800">
                <a:solidFill>
                  <a:srgbClr val="1E1E1E"/>
                </a:solidFill>
                <a:latin typeface="PingFang TC Semibold"/>
                <a:ea typeface="PingFang TC Semibold"/>
                <a:cs typeface="PingFang TC Semibold"/>
                <a:sym typeface="PingFang TC Semibold"/>
              </a:defRPr>
            </a:pPr>
            <a:r>
              <a:rPr lang="zh-TW" altLang="en-US" sz="2204" b="1" dirty="0">
                <a:solidFill>
                  <a:srgbClr val="5ACDD6"/>
                </a:solidFill>
              </a:rPr>
              <a:t>遊戲玩法</a:t>
            </a:r>
            <a:r>
              <a:rPr lang="en-US" altLang="zh-TW" sz="2204" b="1" dirty="0">
                <a:solidFill>
                  <a:srgbClr val="5ACDD6"/>
                </a:solidFill>
              </a:rPr>
              <a:t>:</a:t>
            </a:r>
          </a:p>
          <a:p>
            <a:pPr algn="l">
              <a:lnSpc>
                <a:spcPct val="150000"/>
              </a:lnSpc>
              <a:defRPr sz="4800">
                <a:solidFill>
                  <a:srgbClr val="1E1E1E"/>
                </a:solidFill>
                <a:latin typeface="PingFang TC Semibold"/>
                <a:ea typeface="PingFang TC Semibold"/>
                <a:cs typeface="PingFang TC Semibold"/>
                <a:sym typeface="PingFang TC Semibold"/>
              </a:defRPr>
            </a:pPr>
            <a:endParaRPr lang="en-US" altLang="zh-TW" sz="2204" b="1" dirty="0">
              <a:solidFill>
                <a:srgbClr val="5ACDD6"/>
              </a:solidFill>
            </a:endParaRPr>
          </a:p>
        </p:txBody>
      </p:sp>
      <p:sp>
        <p:nvSpPr>
          <p:cNvPr id="5" name="文字方塊 4">
            <a:extLst>
              <a:ext uri="{FF2B5EF4-FFF2-40B4-BE49-F238E27FC236}">
                <a16:creationId xmlns:a16="http://schemas.microsoft.com/office/drawing/2014/main" id="{1EB127C3-366B-4851-80FF-CC8EFAA1A665}"/>
              </a:ext>
            </a:extLst>
          </p:cNvPr>
          <p:cNvSpPr txBox="1"/>
          <p:nvPr/>
        </p:nvSpPr>
        <p:spPr>
          <a:xfrm>
            <a:off x="1308958" y="3325792"/>
            <a:ext cx="1491519" cy="78708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2803" tIns="32803" rIns="32803" bIns="32803" numCol="1" spcCol="38100" rtlCol="0" anchor="ctr">
            <a:spAutoFit/>
          </a:bodyPr>
          <a:lstStyle/>
          <a:p>
            <a:r>
              <a:rPr lang="zh-TW" altLang="en-US" sz="2204" b="1" dirty="0">
                <a:solidFill>
                  <a:srgbClr val="5ACDD6"/>
                </a:solidFill>
                <a:latin typeface="微軟正黑體" panose="020B0604030504040204" pitchFamily="34" charset="-120"/>
                <a:ea typeface="微軟正黑體" panose="020B0604030504040204" pitchFamily="34" charset="-120"/>
              </a:rPr>
              <a:t>遊玩心得</a:t>
            </a:r>
            <a:r>
              <a:rPr lang="en-US" altLang="zh-TW" sz="2204" b="1" dirty="0">
                <a:solidFill>
                  <a:srgbClr val="5ACDD6"/>
                </a:solidFill>
                <a:latin typeface="微軟正黑體" panose="020B0604030504040204" pitchFamily="34" charset="-120"/>
                <a:ea typeface="微軟正黑體" panose="020B0604030504040204" pitchFamily="34" charset="-120"/>
              </a:rPr>
              <a:t>:</a:t>
            </a:r>
          </a:p>
          <a:p>
            <a:pPr algn="ctr" defTabSz="410780" hangingPunct="0"/>
            <a:endParaRPr lang="zh-TW" altLang="en-US" sz="2480" dirty="0">
              <a:solidFill>
                <a:srgbClr val="000000"/>
              </a:solidFill>
              <a:sym typeface="Helvetica Light"/>
            </a:endParaRPr>
          </a:p>
        </p:txBody>
      </p:sp>
      <p:sp>
        <p:nvSpPr>
          <p:cNvPr id="6" name="矩形 5">
            <a:extLst>
              <a:ext uri="{FF2B5EF4-FFF2-40B4-BE49-F238E27FC236}">
                <a16:creationId xmlns:a16="http://schemas.microsoft.com/office/drawing/2014/main" id="{1E51253A-174B-444A-AE00-40C6FD1FAC63}"/>
              </a:ext>
            </a:extLst>
          </p:cNvPr>
          <p:cNvSpPr/>
          <p:nvPr/>
        </p:nvSpPr>
        <p:spPr>
          <a:xfrm>
            <a:off x="9120266" y="88454"/>
            <a:ext cx="2419252" cy="601062"/>
          </a:xfrm>
          <a:prstGeom prst="rect">
            <a:avLst/>
          </a:prstGeom>
        </p:spPr>
        <p:txBody>
          <a:bodyPr wrap="none">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1378" dirty="0"/>
              <a:t>好玩度</a:t>
            </a:r>
            <a:r>
              <a:rPr lang="en-US" altLang="zh-TW" sz="1378" dirty="0"/>
              <a:t>:</a:t>
            </a:r>
            <a:r>
              <a:rPr lang="zh-TW" altLang="en-US" sz="1378" dirty="0"/>
              <a:t> </a:t>
            </a:r>
            <a:r>
              <a:rPr lang="zh-TW" altLang="en-US" sz="3306" dirty="0">
                <a:sym typeface="PingFang TC Semibold"/>
              </a:rPr>
              <a:t>● ● ○ ○ ○</a:t>
            </a:r>
            <a:endParaRPr lang="en-US" altLang="zh-TW" sz="3306" dirty="0"/>
          </a:p>
        </p:txBody>
      </p:sp>
      <p:sp>
        <p:nvSpPr>
          <p:cNvPr id="7" name="發展軌跡…">
            <a:extLst>
              <a:ext uri="{FF2B5EF4-FFF2-40B4-BE49-F238E27FC236}">
                <a16:creationId xmlns:a16="http://schemas.microsoft.com/office/drawing/2014/main" id="{720E6788-4829-4816-8678-426990CB26FA}"/>
              </a:ext>
            </a:extLst>
          </p:cNvPr>
          <p:cNvSpPr txBox="1"/>
          <p:nvPr/>
        </p:nvSpPr>
        <p:spPr>
          <a:xfrm>
            <a:off x="1241962" y="326874"/>
            <a:ext cx="10174323" cy="574976"/>
          </a:xfrm>
          <a:prstGeom prst="rect">
            <a:avLst/>
          </a:prstGeom>
          <a:ln w="3175">
            <a:miter lim="400000"/>
          </a:ln>
          <a:extLst>
            <a:ext uri="{C572A759-6A51-4108-AA02-DFA0A04FC94B}">
              <ma14:wrappingTextBoxFlag xmlns="" xmlns:ma14="http://schemas.microsoft.com/office/mac/drawingml/2011/main" val="1"/>
            </a:ext>
          </a:extLst>
        </p:spPr>
        <p:txBody>
          <a:bodyPr wrap="square" lIns="32803" tIns="32803" rIns="32803" bIns="32803">
            <a:spAutoFit/>
          </a:bodyPr>
          <a:lstStyle/>
          <a:p>
            <a:pPr algn="l">
              <a:defRPr sz="4800">
                <a:solidFill>
                  <a:srgbClr val="1E1E1E"/>
                </a:solidFill>
                <a:latin typeface="PingFang TC Semibold"/>
                <a:ea typeface="PingFang TC Semibold"/>
                <a:cs typeface="PingFang TC Semibold"/>
                <a:sym typeface="PingFang TC Semibold"/>
              </a:defRPr>
            </a:pPr>
            <a:r>
              <a:rPr lang="zh-TW" altLang="en-US" sz="3306" dirty="0"/>
              <a:t>奪寶小靈猴</a:t>
            </a:r>
            <a:endParaRPr lang="en-US" altLang="zh-TW" sz="3306" dirty="0"/>
          </a:p>
        </p:txBody>
      </p:sp>
      <p:pic>
        <p:nvPicPr>
          <p:cNvPr id="9" name="圖片 8">
            <a:extLst>
              <a:ext uri="{FF2B5EF4-FFF2-40B4-BE49-F238E27FC236}">
                <a16:creationId xmlns:a16="http://schemas.microsoft.com/office/drawing/2014/main" id="{03ED7F0E-3668-432F-99B9-69C2EE166688}"/>
              </a:ext>
            </a:extLst>
          </p:cNvPr>
          <p:cNvPicPr>
            <a:picLocks noChangeAspect="1"/>
          </p:cNvPicPr>
          <p:nvPr/>
        </p:nvPicPr>
        <p:blipFill>
          <a:blip r:embed="rId3"/>
          <a:stretch>
            <a:fillRect/>
          </a:stretch>
        </p:blipFill>
        <p:spPr>
          <a:xfrm>
            <a:off x="6400801" y="1120123"/>
            <a:ext cx="5613918" cy="2645808"/>
          </a:xfrm>
          <a:prstGeom prst="rect">
            <a:avLst/>
          </a:prstGeom>
        </p:spPr>
      </p:pic>
      <p:sp>
        <p:nvSpPr>
          <p:cNvPr id="10" name="文字方塊 9">
            <a:extLst>
              <a:ext uri="{FF2B5EF4-FFF2-40B4-BE49-F238E27FC236}">
                <a16:creationId xmlns:a16="http://schemas.microsoft.com/office/drawing/2014/main" id="{40FD9FE1-1ECD-4933-80BF-8F3D9C711589}"/>
              </a:ext>
            </a:extLst>
          </p:cNvPr>
          <p:cNvSpPr txBox="1"/>
          <p:nvPr/>
        </p:nvSpPr>
        <p:spPr>
          <a:xfrm>
            <a:off x="1308958" y="1558212"/>
            <a:ext cx="4482242" cy="1754326"/>
          </a:xfrm>
          <a:prstGeom prst="rect">
            <a:avLst/>
          </a:prstGeom>
          <a:noFill/>
        </p:spPr>
        <p:txBody>
          <a:bodyPr wrap="square" rtlCol="0">
            <a:spAutoFit/>
          </a:bodyPr>
          <a:lstStyle/>
          <a:p>
            <a:r>
              <a:rPr lang="zh-TW" altLang="en-US" dirty="0">
                <a:latin typeface="微軟正黑體" panose="020B0604030504040204" pitchFamily="34" charset="-120"/>
                <a:ea typeface="微軟正黑體" panose="020B0604030504040204" pitchFamily="34" charset="-120"/>
              </a:rPr>
              <a:t>類似大富翁骰骰子，依到達的地方有不同的結果</a:t>
            </a:r>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藤蔓</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若在藤蔓底部他會向上爬到藤蔓頂端</a:t>
            </a:r>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蛇</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若在蛇的頭部他會向上爬到蛇尾巴</a:t>
            </a:r>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寶石</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收集寶石依賠付表獲得獎金</a:t>
            </a:r>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金寶輪</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輪盤遊戲</a:t>
            </a:r>
            <a:endParaRPr lang="en-US" altLang="zh-TW" dirty="0">
              <a:latin typeface="微軟正黑體" panose="020B0604030504040204" pitchFamily="34" charset="-120"/>
              <a:ea typeface="微軟正黑體" panose="020B0604030504040204" pitchFamily="34" charset="-120"/>
            </a:endParaRPr>
          </a:p>
        </p:txBody>
      </p:sp>
      <p:pic>
        <p:nvPicPr>
          <p:cNvPr id="12" name="圖片 11">
            <a:extLst>
              <a:ext uri="{FF2B5EF4-FFF2-40B4-BE49-F238E27FC236}">
                <a16:creationId xmlns:a16="http://schemas.microsoft.com/office/drawing/2014/main" id="{85437AE3-17D3-42FD-A165-754D4B975799}"/>
              </a:ext>
            </a:extLst>
          </p:cNvPr>
          <p:cNvPicPr>
            <a:picLocks noChangeAspect="1"/>
          </p:cNvPicPr>
          <p:nvPr/>
        </p:nvPicPr>
        <p:blipFill>
          <a:blip r:embed="rId4"/>
          <a:stretch>
            <a:fillRect/>
          </a:stretch>
        </p:blipFill>
        <p:spPr>
          <a:xfrm>
            <a:off x="6329123" y="4112877"/>
            <a:ext cx="3036137" cy="2301255"/>
          </a:xfrm>
          <a:prstGeom prst="rect">
            <a:avLst/>
          </a:prstGeom>
        </p:spPr>
      </p:pic>
      <p:sp>
        <p:nvSpPr>
          <p:cNvPr id="13" name="文字方塊 12">
            <a:extLst>
              <a:ext uri="{FF2B5EF4-FFF2-40B4-BE49-F238E27FC236}">
                <a16:creationId xmlns:a16="http://schemas.microsoft.com/office/drawing/2014/main" id="{DB9B3B56-10A7-48C8-94FD-A0BCE6B702FB}"/>
              </a:ext>
            </a:extLst>
          </p:cNvPr>
          <p:cNvSpPr txBox="1"/>
          <p:nvPr/>
        </p:nvSpPr>
        <p:spPr>
          <a:xfrm>
            <a:off x="1308958" y="3873463"/>
            <a:ext cx="4482242" cy="369332"/>
          </a:xfrm>
          <a:prstGeom prst="rect">
            <a:avLst/>
          </a:prstGeom>
          <a:noFill/>
        </p:spPr>
        <p:txBody>
          <a:bodyPr wrap="square" rtlCol="0">
            <a:spAutoFit/>
          </a:bodyPr>
          <a:lstStyle/>
          <a:p>
            <a:r>
              <a:rPr lang="zh-TW" altLang="en-US" dirty="0">
                <a:latin typeface="微軟正黑體" panose="020B0604030504040204" pitchFamily="34" charset="-120"/>
                <a:ea typeface="微軟正黑體" panose="020B0604030504040204" pitchFamily="34" charset="-120"/>
              </a:rPr>
              <a:t>節奏慢 贏獎賠率低</a:t>
            </a:r>
            <a:endParaRPr lang="en-US" altLang="zh-TW" dirty="0">
              <a:latin typeface="微軟正黑體" panose="020B0604030504040204" pitchFamily="34" charset="-120"/>
              <a:ea typeface="微軟正黑體" panose="020B0604030504040204" pitchFamily="34" charset="-120"/>
            </a:endParaRPr>
          </a:p>
        </p:txBody>
      </p:sp>
      <p:sp>
        <p:nvSpPr>
          <p:cNvPr id="14" name="文字方塊 13">
            <a:extLst>
              <a:ext uri="{FF2B5EF4-FFF2-40B4-BE49-F238E27FC236}">
                <a16:creationId xmlns:a16="http://schemas.microsoft.com/office/drawing/2014/main" id="{7CFEAB21-0CC1-4760-B609-B84151FD5F9A}"/>
              </a:ext>
            </a:extLst>
          </p:cNvPr>
          <p:cNvSpPr txBox="1"/>
          <p:nvPr/>
        </p:nvSpPr>
        <p:spPr>
          <a:xfrm>
            <a:off x="1308958" y="5952080"/>
            <a:ext cx="1221921" cy="369332"/>
          </a:xfrm>
          <a:prstGeom prst="rect">
            <a:avLst/>
          </a:prstGeom>
          <a:noFill/>
        </p:spPr>
        <p:txBody>
          <a:bodyPr wrap="square" rtlCol="0">
            <a:spAutoFit/>
          </a:bodyPr>
          <a:lstStyle/>
          <a:p>
            <a:r>
              <a:rPr lang="zh-TW" altLang="en-US" dirty="0">
                <a:hlinkClick r:id="rId5"/>
              </a:rPr>
              <a:t>遊戲連結</a:t>
            </a:r>
            <a:endParaRPr lang="zh-TW" altLang="en-US" dirty="0"/>
          </a:p>
        </p:txBody>
      </p:sp>
    </p:spTree>
    <p:extLst>
      <p:ext uri="{BB962C8B-B14F-4D97-AF65-F5344CB8AC3E}">
        <p14:creationId xmlns:p14="http://schemas.microsoft.com/office/powerpoint/2010/main" val="1025606588"/>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13878</TotalTime>
  <Words>491</Words>
  <Application>Microsoft Office PowerPoint</Application>
  <PresentationFormat>寬螢幕</PresentationFormat>
  <Paragraphs>60</Paragraphs>
  <Slides>5</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5</vt:i4>
      </vt:variant>
    </vt:vector>
  </HeadingPairs>
  <TitlesOfParts>
    <vt:vector size="12" baseType="lpstr">
      <vt:lpstr>Gotham Medium</vt:lpstr>
      <vt:lpstr>PingFang TC Semibold</vt:lpstr>
      <vt:lpstr>微軟正黑體</vt:lpstr>
      <vt:lpstr>Arial</vt:lpstr>
      <vt:lpstr>Calibri</vt:lpstr>
      <vt:lpstr>Calibri Light</vt:lpstr>
      <vt:lpstr>Office 佈景主題</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Evelyn</dc:creator>
  <cp:lastModifiedBy>Evelyn</cp:lastModifiedBy>
  <cp:revision>1</cp:revision>
  <dcterms:created xsi:type="dcterms:W3CDTF">2021-03-11T02:45:53Z</dcterms:created>
  <dcterms:modified xsi:type="dcterms:W3CDTF">2021-03-26T03:48:12Z</dcterms:modified>
</cp:coreProperties>
</file>

<file path=docProps/thumbnail.jpeg>
</file>